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04" r:id="rId4"/>
  </p:sldMasterIdLst>
  <p:notesMasterIdLst>
    <p:notesMasterId r:id="rId10"/>
  </p:notesMasterIdLst>
  <p:handoutMasterIdLst>
    <p:handoutMasterId r:id="rId11"/>
  </p:handoutMasterIdLst>
  <p:sldIdLst>
    <p:sldId id="320" r:id="rId5"/>
    <p:sldId id="319" r:id="rId6"/>
    <p:sldId id="263" r:id="rId7"/>
    <p:sldId id="310" r:id="rId8"/>
    <p:sldId id="318"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6A58"/>
    <a:srgbClr val="505A47"/>
    <a:srgbClr val="D1D8B7"/>
    <a:srgbClr val="A09D79"/>
    <a:srgbClr val="AD5C4D"/>
    <a:srgbClr val="543E35"/>
    <a:srgbClr val="637700"/>
    <a:srgbClr val="FFF4ED"/>
    <a:srgbClr val="5E6A7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405" autoAdjust="0"/>
  </p:normalViewPr>
  <p:slideViewPr>
    <p:cSldViewPr snapToGrid="0">
      <p:cViewPr varScale="1">
        <p:scale>
          <a:sx n="59" d="100"/>
          <a:sy n="59" d="100"/>
        </p:scale>
        <p:origin x="964" y="52"/>
      </p:cViewPr>
      <p:guideLst>
        <p:guide orient="horz" pos="528"/>
        <p:guide pos="3864"/>
        <p:guide orient="horz" pos="1272"/>
        <p:guide orient="horz" pos="2312"/>
        <p:guide orient="horz" pos="1944"/>
        <p:guide orient="horz" pos="2328"/>
      </p:guideLst>
    </p:cSldViewPr>
  </p:slideViewPr>
  <p:outlineViewPr>
    <p:cViewPr>
      <p:scale>
        <a:sx n="33" d="100"/>
        <a:sy n="33" d="100"/>
      </p:scale>
      <p:origin x="0" y="-10800"/>
    </p:cViewPr>
  </p:outlineViewPr>
  <p:notesTextViewPr>
    <p:cViewPr>
      <p:scale>
        <a:sx n="135" d="100"/>
        <a:sy n="135" d="100"/>
      </p:scale>
      <p:origin x="0" y="0"/>
    </p:cViewPr>
  </p:notesTextViewPr>
  <p:sorterViewPr>
    <p:cViewPr>
      <p:scale>
        <a:sx n="100" d="100"/>
        <a:sy n="100" d="100"/>
      </p:scale>
      <p:origin x="0" y="-7325"/>
    </p:cViewPr>
  </p:sorterViewPr>
  <p:notesViewPr>
    <p:cSldViewPr snapToGrid="0">
      <p:cViewPr varScale="1">
        <p:scale>
          <a:sx n="67" d="100"/>
          <a:sy n="67" d="100"/>
        </p:scale>
        <p:origin x="312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13024-4032-4B4F-8680-09D5E08EDB6E}" type="datetimeFigureOut">
              <a:rPr lang="en-US" smtClean="0"/>
              <a:t>9/4/2026</a:t>
            </a:fld>
            <a:endParaRPr lang="en-US"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E357A0-8177-46BC-BFCE-19D99E3453CC}" type="slidenum">
              <a:rPr lang="en-US" smtClean="0"/>
              <a:t>‹#›</a:t>
            </a:fld>
            <a:endParaRPr lang="en-US"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E225E-43E0-7047-8ADB-DD9EBB41B4D0}" type="datetimeFigureOut">
              <a:rPr lang="en-US" noProof="0" smtClean="0"/>
              <a:t>9/4/2026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66290-4595-5745-A50F-D5EC13BAC604}" type="slidenum">
              <a:rPr lang="en-US" noProof="0" smtClean="0"/>
              <a:t>‹#›</a:t>
            </a:fld>
            <a:endParaRPr lang="en-US"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3</a:t>
            </a:fld>
            <a:endParaRPr lang="en-US" noProof="0" dirty="0"/>
          </a:p>
        </p:txBody>
      </p:sp>
    </p:spTree>
    <p:extLst>
      <p:ext uri="{BB962C8B-B14F-4D97-AF65-F5344CB8AC3E}">
        <p14:creationId xmlns:p14="http://schemas.microsoft.com/office/powerpoint/2010/main" val="2308133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4</a:t>
            </a:fld>
            <a:endParaRPr lang="en-US" noProof="0" dirty="0"/>
          </a:p>
        </p:txBody>
      </p:sp>
    </p:spTree>
    <p:extLst>
      <p:ext uri="{BB962C8B-B14F-4D97-AF65-F5344CB8AC3E}">
        <p14:creationId xmlns:p14="http://schemas.microsoft.com/office/powerpoint/2010/main" val="1026281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79867CD-CD09-0EEC-D165-96584688B982}"/>
              </a:ext>
            </a:extLst>
          </p:cNvPr>
          <p:cNvSpPr>
            <a:spLocks noGrp="1"/>
          </p:cNvSpPr>
          <p:nvPr>
            <p:ph type="title"/>
          </p:nvPr>
        </p:nvSpPr>
        <p:spPr>
          <a:xfrm>
            <a:off x="82296" y="64007"/>
            <a:ext cx="12015216" cy="5120639"/>
          </a:xfrm>
        </p:spPr>
        <p:txBody>
          <a:bodyPr>
            <a:normAutofit/>
          </a:bodyPr>
          <a:lstStyle>
            <a:lvl1pPr>
              <a:defRPr sz="11000" cap="all"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065D245-B564-481D-A323-F73C5BCA8461}"/>
              </a:ext>
            </a:extLst>
          </p:cNvPr>
          <p:cNvSpPr>
            <a:spLocks noGrp="1"/>
          </p:cNvSpPr>
          <p:nvPr>
            <p:ph type="subTitle" idx="1"/>
          </p:nvPr>
        </p:nvSpPr>
        <p:spPr>
          <a:xfrm>
            <a:off x="1088136" y="5360878"/>
            <a:ext cx="10037064" cy="566928"/>
          </a:xfrm>
        </p:spPr>
        <p:txBody>
          <a:bodyPr anchor="b" anchorCtr="0">
            <a:normAutofit/>
          </a:bodyPr>
          <a:lstStyle>
            <a:lvl1pPr marL="0" indent="0" algn="r">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011422A5-3076-413B-84CB-ED3BA4171CC0}"/>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28E072EE-51B3-4C0C-A460-4684AB079301}"/>
              </a:ext>
            </a:extLst>
          </p:cNvPr>
          <p:cNvSpPr>
            <a:spLocks noGrp="1"/>
          </p:cNvSpPr>
          <p:nvPr>
            <p:ph type="dt" sz="half" idx="10"/>
          </p:nvPr>
        </p:nvSpPr>
        <p:spPr/>
        <p:txBody>
          <a:bodyPr/>
          <a:lstStyle/>
          <a:p>
            <a:endParaRPr lang="en-US" dirty="0"/>
          </a:p>
        </p:txBody>
      </p:sp>
      <p:sp>
        <p:nvSpPr>
          <p:cNvPr id="6" name="Slide Number Placeholder 5">
            <a:extLst>
              <a:ext uri="{FF2B5EF4-FFF2-40B4-BE49-F238E27FC236}">
                <a16:creationId xmlns:a16="http://schemas.microsoft.com/office/drawing/2014/main" id="{F5267C68-40D5-477E-9DBC-C28FD4B1142F}"/>
              </a:ext>
            </a:extLst>
          </p:cNvPr>
          <p:cNvSpPr>
            <a:spLocks noGrp="1"/>
          </p:cNvSpPr>
          <p:nvPr>
            <p:ph type="sldNum" sz="quarter" idx="12"/>
          </p:nvPr>
        </p:nvSpPr>
        <p:spPr/>
        <p:txBody>
          <a:bodyPr/>
          <a:lstStyle/>
          <a:p>
            <a:fld id="{58FB4751-880F-D840-AAA9-3A15815CC996}" type="slidenum">
              <a:rPr lang="en-US" smtClean="0"/>
              <a:pPr/>
              <a:t>‹#›</a:t>
            </a:fld>
            <a:endParaRPr lang="en-US" dirty="0"/>
          </a:p>
        </p:txBody>
      </p:sp>
      <p:cxnSp>
        <p:nvCxnSpPr>
          <p:cNvPr id="8" name="Straight Connector 7">
            <a:extLst>
              <a:ext uri="{FF2B5EF4-FFF2-40B4-BE49-F238E27FC236}">
                <a16:creationId xmlns:a16="http://schemas.microsoft.com/office/drawing/2014/main" id="{3C1F8589-B640-4540-D0AD-2B0461CD340F}"/>
              </a:ext>
              <a:ext uri="{C183D7F6-B498-43B3-948B-1728B52AA6E4}">
                <adec:decorative xmlns:adec="http://schemas.microsoft.com/office/drawing/2017/decorative" val="1"/>
              </a:ext>
            </a:extLst>
          </p:cNvPr>
          <p:cNvCxnSpPr>
            <a:cxnSpLocks/>
          </p:cNvCxnSpPr>
          <p:nvPr/>
        </p:nvCxnSpPr>
        <p:spPr>
          <a:xfrm>
            <a:off x="11387805" y="5749927"/>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680682"/>
      </p:ext>
    </p:extLst>
  </p:cSld>
  <p:clrMapOvr>
    <a:masterClrMapping/>
  </p:clrMapOvr>
  <p:hf hdr="0" ftr="0" dt="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EE2F5-9D3C-4BE7-9AD5-335B31CF2CB5}"/>
              </a:ext>
            </a:extLst>
          </p:cNvPr>
          <p:cNvSpPr>
            <a:spLocks noGrp="1"/>
          </p:cNvSpPr>
          <p:nvPr>
            <p:ph type="title"/>
          </p:nvPr>
        </p:nvSpPr>
        <p:spPr>
          <a:xfrm>
            <a:off x="1088136" y="1090246"/>
            <a:ext cx="10840626" cy="79051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5F98C4F-4BF6-47CF-ABEE-2B12748C470C}"/>
              </a:ext>
            </a:extLst>
          </p:cNvPr>
          <p:cNvSpPr>
            <a:spLocks noGrp="1"/>
          </p:cNvSpPr>
          <p:nvPr>
            <p:ph idx="1"/>
          </p:nvPr>
        </p:nvSpPr>
        <p:spPr>
          <a:xfrm>
            <a:off x="1088135" y="1880756"/>
            <a:ext cx="10840627" cy="4558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6151AB30-CD74-471D-9FA6-ADC0C901E6D0}"/>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0D539070-70D2-4DD1-A439-155343FE262E}"/>
              </a:ext>
            </a:extLst>
          </p:cNvPr>
          <p:cNvSpPr>
            <a:spLocks noGrp="1"/>
          </p:cNvSpPr>
          <p:nvPr>
            <p:ph type="dt" sz="half" idx="10"/>
          </p:nvPr>
        </p:nvSpPr>
        <p:spPr/>
        <p:txBody>
          <a:bodyPr/>
          <a:lstStyle/>
          <a:p>
            <a:endParaRPr lang="en-US" dirty="0"/>
          </a:p>
        </p:txBody>
      </p:sp>
      <p:sp>
        <p:nvSpPr>
          <p:cNvPr id="6" name="Slide Number Placeholder 5">
            <a:extLst>
              <a:ext uri="{FF2B5EF4-FFF2-40B4-BE49-F238E27FC236}">
                <a16:creationId xmlns:a16="http://schemas.microsoft.com/office/drawing/2014/main" id="{A6A137C4-F19E-4521-8DCB-4E0CF9CA3193}"/>
              </a:ext>
            </a:extLst>
          </p:cNvPr>
          <p:cNvSpPr>
            <a:spLocks noGrp="1"/>
          </p:cNvSpPr>
          <p:nvPr>
            <p:ph type="sldNum" sz="quarter" idx="12"/>
          </p:nvPr>
        </p:nvSpPr>
        <p:spPr/>
        <p:txBody>
          <a:bodyPr/>
          <a:lstStyle/>
          <a:p>
            <a:fld id="{58FB4751-880F-D840-AAA9-3A15815CC996}" type="slidenum">
              <a:rPr lang="en-US" smtClean="0"/>
              <a:pPr/>
              <a:t>‹#›</a:t>
            </a:fld>
            <a:endParaRPr lang="en-US" dirty="0"/>
          </a:p>
        </p:txBody>
      </p:sp>
      <p:cxnSp>
        <p:nvCxnSpPr>
          <p:cNvPr id="7" name="Straight Connector 6">
            <a:extLst>
              <a:ext uri="{FF2B5EF4-FFF2-40B4-BE49-F238E27FC236}">
                <a16:creationId xmlns:a16="http://schemas.microsoft.com/office/drawing/2014/main" id="{FD144482-F463-E942-01AE-69DF54F4171C}"/>
              </a:ext>
              <a:ext uri="{C183D7F6-B498-43B3-948B-1728B52AA6E4}">
                <adec:decorative xmlns:adec="http://schemas.microsoft.com/office/drawing/2017/decorative" val="1"/>
              </a:ext>
            </a:extLst>
          </p:cNvPr>
          <p:cNvCxnSpPr>
            <a:cxnSpLocks/>
          </p:cNvCxnSpPr>
          <p:nvPr/>
        </p:nvCxnSpPr>
        <p:spPr>
          <a:xfrm>
            <a:off x="0" y="120586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913431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087847" y="4676177"/>
            <a:ext cx="10835639" cy="1319510"/>
          </a:xfrm>
        </p:spPr>
        <p:txBody>
          <a:bodyPr vert="horz" lIns="91440" tIns="45720" rIns="91440" bIns="45720" rtlCol="0" anchor="b">
            <a:noAutofit/>
          </a:bodyPr>
          <a:lstStyle>
            <a:lvl1pPr>
              <a:defRPr lang="en-US" sz="54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087847" y="6065134"/>
            <a:ext cx="10835639" cy="373766"/>
          </a:xfrm>
        </p:spPr>
        <p:txBody>
          <a:bodyPr vert="horz" lIns="91440" tIns="45720" rIns="91440" bIns="45720" rtlCol="0" anchor="b">
            <a:noAutofit/>
          </a:bodyPr>
          <a:lstStyle>
            <a:lvl1pPr marL="0" indent="0">
              <a:spcBef>
                <a:spcPts val="0"/>
              </a:spcBef>
              <a:buNone/>
              <a:defRPr lang="en-US" sz="2000" dirty="0"/>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1"/>
            <a:ext cx="12191999" cy="4467828"/>
          </a:xfrm>
          <a:blipFill dpi="0" rotWithShape="1">
            <a:blip r:embed="rId2">
              <a:alphaModFix amt="60000"/>
            </a:blip>
            <a:srcRect/>
            <a:stretch>
              <a:fillRect/>
            </a:stretch>
          </a:blipFill>
        </p:spPr>
        <p:txBody>
          <a:bodyPr/>
          <a:lstStyle>
            <a:lvl1pPr marL="0" indent="0">
              <a:buNone/>
              <a:defRPr/>
            </a:lvl1pPr>
          </a:lstStyle>
          <a:p>
            <a:r>
              <a:rPr lang="en-US" dirty="0"/>
              <a:t> </a:t>
            </a:r>
          </a:p>
        </p:txBody>
      </p:sp>
      <p:cxnSp>
        <p:nvCxnSpPr>
          <p:cNvPr id="4" name="Straight Connector 3">
            <a:extLst>
              <a:ext uri="{FF2B5EF4-FFF2-40B4-BE49-F238E27FC236}">
                <a16:creationId xmlns:a16="http://schemas.microsoft.com/office/drawing/2014/main" id="{A7765164-0D02-5316-1845-119CB011190B}"/>
              </a:ext>
              <a:ext uri="{C183D7F6-B498-43B3-948B-1728B52AA6E4}">
                <adec:decorative xmlns:adec="http://schemas.microsoft.com/office/drawing/2017/decorative" val="1"/>
              </a:ext>
            </a:extLst>
          </p:cNvPr>
          <p:cNvCxnSpPr>
            <a:cxnSpLocks/>
          </p:cNvCxnSpPr>
          <p:nvPr/>
        </p:nvCxnSpPr>
        <p:spPr>
          <a:xfrm>
            <a:off x="0" y="5715000"/>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2DFA2081-8ED6-0719-D0B6-2818D6019332}"/>
              </a:ext>
            </a:extLst>
          </p:cNvPr>
          <p:cNvSpPr>
            <a:spLocks noGrp="1"/>
          </p:cNvSpPr>
          <p:nvPr>
            <p:ph type="ftr" sz="quarter" idx="15"/>
          </p:nvPr>
        </p:nvSpPr>
        <p:spPr/>
        <p:txBody>
          <a:bodyPr/>
          <a:lstStyle/>
          <a:p>
            <a:endParaRPr lang="en-US" dirty="0"/>
          </a:p>
        </p:txBody>
      </p:sp>
      <p:sp>
        <p:nvSpPr>
          <p:cNvPr id="5" name="Date Placeholder 4">
            <a:extLst>
              <a:ext uri="{FF2B5EF4-FFF2-40B4-BE49-F238E27FC236}">
                <a16:creationId xmlns:a16="http://schemas.microsoft.com/office/drawing/2014/main" id="{9A51F47A-9B8B-A343-2C56-110E21331AE3}"/>
              </a:ext>
            </a:extLst>
          </p:cNvPr>
          <p:cNvSpPr>
            <a:spLocks noGrp="1"/>
          </p:cNvSpPr>
          <p:nvPr>
            <p:ph type="dt" sz="half" idx="14"/>
          </p:nvPr>
        </p:nvSpPr>
        <p:spPr/>
        <p:txBody>
          <a:bodyPr/>
          <a:lstStyle/>
          <a:p>
            <a:fld id="{2ABAD28B-DD56-4B56-883A-96608C765E28}" type="datetimeFigureOut">
              <a:rPr lang="en-US" smtClean="0"/>
              <a:pPr/>
              <a:t>9/4/2026</a:t>
            </a:fld>
            <a:endParaRPr lang="en-US" dirty="0"/>
          </a:p>
        </p:txBody>
      </p:sp>
      <p:sp>
        <p:nvSpPr>
          <p:cNvPr id="10" name="Slide Number Placeholder 9">
            <a:extLst>
              <a:ext uri="{FF2B5EF4-FFF2-40B4-BE49-F238E27FC236}">
                <a16:creationId xmlns:a16="http://schemas.microsoft.com/office/drawing/2014/main" id="{F259CCC4-FA9E-2074-3142-5EBA62F91B25}"/>
              </a:ext>
            </a:extLst>
          </p:cNvPr>
          <p:cNvSpPr>
            <a:spLocks noGrp="1"/>
          </p:cNvSpPr>
          <p:nvPr>
            <p:ph type="sldNum" sz="quarter" idx="16"/>
          </p:nvPr>
        </p:nvSpPr>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486922683"/>
      </p:ext>
    </p:extLst>
  </p:cSld>
  <p:clrMapOvr>
    <a:masterClrMapping/>
  </p:clrMapOvr>
  <p:hf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846390" y="1411358"/>
            <a:ext cx="3736010" cy="2845567"/>
          </a:xfrm>
        </p:spPr>
        <p:txBody>
          <a:bodyPr vert="horz" lIns="91440" tIns="45720" rIns="91440" bIns="45720" rtlCol="0" anchor="b">
            <a:noAutofit/>
          </a:bodyPr>
          <a:lstStyle>
            <a:lvl1pPr>
              <a:defRPr lang="en-US" sz="36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846388" y="4403039"/>
            <a:ext cx="3729915" cy="1123122"/>
          </a:xfrm>
        </p:spPr>
        <p:txBody>
          <a:bodyPr vert="horz" lIns="91440" tIns="45720" rIns="91440" bIns="45720" rtlCol="0">
            <a:normAutofit/>
          </a:bodyPr>
          <a:lstStyle>
            <a:lvl1pPr marL="0" indent="0">
              <a:lnSpc>
                <a:spcPct val="100000"/>
              </a:lnSpc>
              <a:buNone/>
              <a:defRPr lang="en-US" sz="1600" dirty="0"/>
            </a:lvl1pPr>
          </a:lstStyle>
          <a:p>
            <a:pPr lvl="0"/>
            <a:r>
              <a:rPr lang="en-US"/>
              <a:t>Click to edit Master subtitle style</a:t>
            </a:r>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0" y="0"/>
            <a:ext cx="7617785"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17" name="Footer Placeholder 4">
            <a:extLst>
              <a:ext uri="{FF2B5EF4-FFF2-40B4-BE49-F238E27FC236}">
                <a16:creationId xmlns:a16="http://schemas.microsoft.com/office/drawing/2014/main" id="{DF8C2BF2-38FB-0598-A4BE-DD111229A3FE}"/>
              </a:ext>
            </a:extLst>
          </p:cNvPr>
          <p:cNvSpPr>
            <a:spLocks noGrp="1"/>
          </p:cNvSpPr>
          <p:nvPr>
            <p:ph type="ftr" sz="quarter" idx="11"/>
          </p:nvPr>
        </p:nvSpPr>
        <p:spPr>
          <a:xfrm>
            <a:off x="7846388" y="6438900"/>
            <a:ext cx="1714301" cy="419100"/>
          </a:xfrm>
        </p:spPr>
        <p:txBody>
          <a:bodyPr/>
          <a:lstStyle/>
          <a:p>
            <a:endParaRPr lang="en-US" dirty="0"/>
          </a:p>
        </p:txBody>
      </p:sp>
      <p:sp>
        <p:nvSpPr>
          <p:cNvPr id="18" name="Date Placeholder 4">
            <a:extLst>
              <a:ext uri="{FF2B5EF4-FFF2-40B4-BE49-F238E27FC236}">
                <a16:creationId xmlns:a16="http://schemas.microsoft.com/office/drawing/2014/main" id="{5A41BBAF-5441-8512-B575-2EB961DD485E}"/>
              </a:ext>
            </a:extLst>
          </p:cNvPr>
          <p:cNvSpPr>
            <a:spLocks noGrp="1"/>
          </p:cNvSpPr>
          <p:nvPr>
            <p:ph type="dt" sz="half" idx="15"/>
          </p:nvPr>
        </p:nvSpPr>
        <p:spPr>
          <a:xfrm>
            <a:off x="9650896" y="6438900"/>
            <a:ext cx="864704" cy="419100"/>
          </a:xfrm>
        </p:spPr>
        <p:txBody>
          <a:bodyPr/>
          <a:lstStyle/>
          <a:p>
            <a:endParaRPr lang="en-US" dirty="0"/>
          </a:p>
        </p:txBody>
      </p:sp>
      <p:sp>
        <p:nvSpPr>
          <p:cNvPr id="19" name="Slide Number Placeholder 5">
            <a:extLst>
              <a:ext uri="{FF2B5EF4-FFF2-40B4-BE49-F238E27FC236}">
                <a16:creationId xmlns:a16="http://schemas.microsoft.com/office/drawing/2014/main" id="{89401810-4A83-D1CF-00A6-76F622C7153C}"/>
              </a:ext>
            </a:extLst>
          </p:cNvPr>
          <p:cNvSpPr>
            <a:spLocks noGrp="1"/>
          </p:cNvSpPr>
          <p:nvPr>
            <p:ph type="sldNum" sz="quarter" idx="12"/>
          </p:nvPr>
        </p:nvSpPr>
        <p:spPr>
          <a:xfrm>
            <a:off x="10523764" y="6438900"/>
            <a:ext cx="601436" cy="419100"/>
          </a:xfrm>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137719243"/>
      </p:ext>
    </p:extLst>
  </p:cSld>
  <p:clrMapOvr>
    <a:masterClrMapping/>
  </p:clrMapOvr>
  <p:hf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1A7175-8061-E7CC-68E4-2B3CECB6CCFE}"/>
              </a:ext>
            </a:extLst>
          </p:cNvPr>
          <p:cNvSpPr>
            <a:spLocks noGrp="1"/>
          </p:cNvSpPr>
          <p:nvPr>
            <p:ph type="title" hasCustomPrompt="1"/>
          </p:nvPr>
        </p:nvSpPr>
        <p:spPr>
          <a:xfrm>
            <a:off x="1088136" y="1090244"/>
            <a:ext cx="10037064" cy="5159257"/>
          </a:xfrm>
        </p:spPr>
        <p:txBody>
          <a:bodyPr>
            <a:normAutofit/>
          </a:bodyPr>
          <a:lstStyle>
            <a:lvl1pPr>
              <a:defRPr sz="8000">
                <a:solidFill>
                  <a:schemeClr val="bg1"/>
                </a:solidFill>
              </a:defRPr>
            </a:lvl1pPr>
          </a:lstStyle>
          <a:p>
            <a:r>
              <a:rPr lang="en-US" dirty="0"/>
              <a:t>Section header</a:t>
            </a:r>
          </a:p>
        </p:txBody>
      </p:sp>
      <p:sp>
        <p:nvSpPr>
          <p:cNvPr id="5" name="Footer Placeholder 4">
            <a:extLst>
              <a:ext uri="{FF2B5EF4-FFF2-40B4-BE49-F238E27FC236}">
                <a16:creationId xmlns:a16="http://schemas.microsoft.com/office/drawing/2014/main" id="{4C094542-CAEF-4D6C-BE6A-BC100F0590F9}"/>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4" name="Date Placeholder 3">
            <a:extLst>
              <a:ext uri="{FF2B5EF4-FFF2-40B4-BE49-F238E27FC236}">
                <a16:creationId xmlns:a16="http://schemas.microsoft.com/office/drawing/2014/main" id="{B3408851-4DCC-447C-828A-5F7E66F7623D}"/>
              </a:ext>
            </a:extLst>
          </p:cNvPr>
          <p:cNvSpPr>
            <a:spLocks noGrp="1"/>
          </p:cNvSpPr>
          <p:nvPr>
            <p:ph type="dt" sz="half" idx="10"/>
          </p:nvPr>
        </p:nvSpPr>
        <p:spPr/>
        <p:txBody>
          <a:bodyPr/>
          <a:lstStyle>
            <a:lvl1pPr>
              <a:defRPr>
                <a:solidFill>
                  <a:schemeClr val="bg1"/>
                </a:solidFill>
              </a:defRPr>
            </a:lvl1pPr>
          </a:lstStyle>
          <a:p>
            <a:fld id="{2ABAD28B-DD56-4B56-883A-96608C765E28}" type="datetimeFigureOut">
              <a:rPr lang="en-US" smtClean="0"/>
              <a:pPr/>
              <a:t>9/4/2026</a:t>
            </a:fld>
            <a:endParaRPr lang="en-US" dirty="0"/>
          </a:p>
        </p:txBody>
      </p:sp>
      <p:sp>
        <p:nvSpPr>
          <p:cNvPr id="6" name="Slide Number Placeholder 5">
            <a:extLst>
              <a:ext uri="{FF2B5EF4-FFF2-40B4-BE49-F238E27FC236}">
                <a16:creationId xmlns:a16="http://schemas.microsoft.com/office/drawing/2014/main" id="{2C8BDE40-8468-4051-9703-B751608AAF9D}"/>
              </a:ext>
            </a:extLst>
          </p:cNvPr>
          <p:cNvSpPr>
            <a:spLocks noGrp="1"/>
          </p:cNvSpPr>
          <p:nvPr>
            <p:ph type="sldNum" sz="quarter" idx="12"/>
          </p:nvPr>
        </p:nvSpPr>
        <p:spPr/>
        <p:txBody>
          <a:bodyPr/>
          <a:lstStyle>
            <a:lvl1pPr>
              <a:defRPr>
                <a:solidFill>
                  <a:schemeClr val="bg1"/>
                </a:solidFill>
              </a:defRPr>
            </a:lvl1pPr>
          </a:lstStyle>
          <a:p>
            <a:fld id="{7DF5BAF5-ABAB-4575-8E56-D109A3D17F9F}" type="slidenum">
              <a:rPr lang="en-US" smtClean="0"/>
              <a:pPr/>
              <a:t>‹#›</a:t>
            </a:fld>
            <a:endParaRPr lang="en-US" dirty="0"/>
          </a:p>
        </p:txBody>
      </p:sp>
      <p:cxnSp>
        <p:nvCxnSpPr>
          <p:cNvPr id="9" name="Straight Connector 8">
            <a:extLst>
              <a:ext uri="{FF2B5EF4-FFF2-40B4-BE49-F238E27FC236}">
                <a16:creationId xmlns:a16="http://schemas.microsoft.com/office/drawing/2014/main" id="{96A5A591-C2D3-D6A3-432F-2C1371951C13}"/>
              </a:ext>
              <a:ext uri="{C183D7F6-B498-43B3-948B-1728B52AA6E4}">
                <adec:decorative xmlns:adec="http://schemas.microsoft.com/office/drawing/2017/decorative" val="1"/>
              </a:ext>
            </a:extLst>
          </p:cNvPr>
          <p:cNvCxnSpPr>
            <a:cxnSpLocks/>
          </p:cNvCxnSpPr>
          <p:nvPr/>
        </p:nvCxnSpPr>
        <p:spPr>
          <a:xfrm>
            <a:off x="0" y="1205868"/>
            <a:ext cx="804195" cy="0"/>
          </a:xfrm>
          <a:prstGeom prst="line">
            <a:avLst/>
          </a:prstGeom>
          <a:ln w="1206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9354756"/>
      </p:ext>
    </p:extLst>
  </p:cSld>
  <p:clrMapOvr>
    <a:masterClrMapping/>
  </p:clrMapOvr>
  <p:hf hdr="0" ft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B916BDA-9E36-8180-7EBC-AC2A35C79FFC}"/>
              </a:ext>
            </a:extLst>
          </p:cNvPr>
          <p:cNvSpPr>
            <a:spLocks noGrp="1"/>
          </p:cNvSpPr>
          <p:nvPr>
            <p:ph type="title" hasCustomPrompt="1"/>
          </p:nvPr>
        </p:nvSpPr>
        <p:spPr>
          <a:xfrm>
            <a:off x="1090940" y="1088702"/>
            <a:ext cx="8479072" cy="1395553"/>
          </a:xfrm>
        </p:spPr>
        <p:txBody>
          <a:bodyPr anchor="t">
            <a:normAutofit/>
          </a:bodyPr>
          <a:lstStyle>
            <a:lvl1pPr>
              <a:defRPr sz="3600"/>
            </a:lvl1pPr>
          </a:lstStyle>
          <a:p>
            <a:r>
              <a:rPr lang="en-US" dirty="0"/>
              <a:t>Agenda</a:t>
            </a:r>
          </a:p>
        </p:txBody>
      </p:sp>
      <p:sp>
        <p:nvSpPr>
          <p:cNvPr id="8" name="Content Placeholder 6">
            <a:extLst>
              <a:ext uri="{FF2B5EF4-FFF2-40B4-BE49-F238E27FC236}">
                <a16:creationId xmlns:a16="http://schemas.microsoft.com/office/drawing/2014/main" id="{92AF672E-4752-50B9-9301-C8042FD003CC}"/>
              </a:ext>
            </a:extLst>
          </p:cNvPr>
          <p:cNvSpPr>
            <a:spLocks noGrp="1"/>
          </p:cNvSpPr>
          <p:nvPr>
            <p:ph sz="quarter" idx="13"/>
          </p:nvPr>
        </p:nvSpPr>
        <p:spPr>
          <a:xfrm>
            <a:off x="1096697" y="2484255"/>
            <a:ext cx="8467558" cy="3539514"/>
          </a:xfrm>
        </p:spPr>
        <p:txBody>
          <a:bodyPr>
            <a:normAutofit/>
          </a:bodyPr>
          <a:lstStyle>
            <a:lvl1pPr marL="457200" indent="-457200">
              <a:lnSpc>
                <a:spcPct val="100000"/>
              </a:lnSpc>
              <a:buFont typeface="+mj-lt"/>
              <a:buAutoNum type="arabicPeriod"/>
              <a:defRPr sz="2000"/>
            </a:lvl1pPr>
            <a:lvl2pPr marL="685800" indent="-457200">
              <a:lnSpc>
                <a:spcPct val="100000"/>
              </a:lnSpc>
              <a:buFont typeface="+mj-lt"/>
              <a:buAutoNum type="arabicPeriod"/>
              <a:defRPr sz="2000"/>
            </a:lvl2pPr>
            <a:lvl3pPr marL="800100" indent="-342900">
              <a:lnSpc>
                <a:spcPct val="100000"/>
              </a:lnSpc>
              <a:buFont typeface="+mj-lt"/>
              <a:buAutoNum type="arabicPeriod"/>
              <a:defRPr sz="2000"/>
            </a:lvl3pPr>
            <a:lvl4pPr marL="1028700" indent="-342900">
              <a:lnSpc>
                <a:spcPct val="100000"/>
              </a:lnSpc>
              <a:buFont typeface="+mj-lt"/>
              <a:buAutoNum type="arabicPeriod"/>
              <a:defRPr sz="2000"/>
            </a:lvl4pPr>
            <a:lvl5pPr marL="1257300" indent="-342900">
              <a:lnSpc>
                <a:spcPct val="100000"/>
              </a:lnSpc>
              <a:buFont typeface="+mj-lt"/>
              <a:buAutoNum type="arabicPeriod"/>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8A60B404-9532-4DA8-8A40-EC339A5BE635}" type="datetime1">
              <a:rPr lang="en-US" smtClean="0"/>
              <a:t>9/4/2026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58FB4751-880F-D840-AAA9-3A15815CC996}" type="slidenum">
              <a:rPr lang="en-US" smtClean="0"/>
              <a:pPr/>
              <a:t>‹#›</a:t>
            </a:fld>
            <a:endParaRPr lang="en-US" dirty="0"/>
          </a:p>
        </p:txBody>
      </p:sp>
      <p:cxnSp>
        <p:nvCxnSpPr>
          <p:cNvPr id="9" name="Straight Connector 8">
            <a:extLst>
              <a:ext uri="{FF2B5EF4-FFF2-40B4-BE49-F238E27FC236}">
                <a16:creationId xmlns:a16="http://schemas.microsoft.com/office/drawing/2014/main" id="{4565070F-FB67-7572-2807-986A25537650}"/>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1984782"/>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1088136" y="1088136"/>
            <a:ext cx="5749392" cy="1554480"/>
          </a:xfrm>
        </p:spPr>
        <p:txBody>
          <a:bodyPr anchor="t" anchorCtr="0">
            <a:normAutofit/>
          </a:bodyPr>
          <a:lstStyle>
            <a:lvl1pPr>
              <a:defRPr sz="3600"/>
            </a:lvl1pPr>
          </a:lstStyle>
          <a:p>
            <a:r>
              <a:rPr lang="en-US" dirty="0"/>
              <a:t>Agenda</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1088136" y="2651760"/>
            <a:ext cx="5749392" cy="3694176"/>
          </a:xfrm>
        </p:spPr>
        <p:txBody>
          <a:bodyPr>
            <a:normAutofit/>
          </a:bodyPr>
          <a:lstStyle>
            <a:lvl1pPr marL="342900" indent="-342900">
              <a:lnSpc>
                <a:spcPct val="100000"/>
              </a:lnSpc>
              <a:buFont typeface="System Font Regular"/>
              <a:buChar char="-"/>
              <a:defRPr sz="20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1090940" y="6438900"/>
            <a:ext cx="3915404" cy="419100"/>
          </a:xfrm>
        </p:spPr>
        <p:txBody>
          <a:bodyPr/>
          <a:lstStyle/>
          <a:p>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5006344" y="6438900"/>
            <a:ext cx="1126120" cy="419100"/>
          </a:xfrm>
        </p:spPr>
        <p:txBody>
          <a:bodyPr/>
          <a:lstStyle/>
          <a:p>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6132464" y="6438900"/>
            <a:ext cx="705064" cy="419100"/>
          </a:xfrm>
        </p:spPr>
        <p:txBody>
          <a:bodyPr/>
          <a:lstStyle/>
          <a:p>
            <a:fld id="{58FB4751-880F-D840-AAA9-3A15815CC996}" type="slidenum">
              <a:rPr lang="en-US" smtClean="0"/>
              <a:pPr/>
              <a:t>‹#›</a:t>
            </a:fld>
            <a:endParaRPr lang="en-US" dirty="0"/>
          </a:p>
        </p:txBody>
      </p:sp>
      <p:sp>
        <p:nvSpPr>
          <p:cNvPr id="6" name="Picture Placeholder 10">
            <a:extLst>
              <a:ext uri="{FF2B5EF4-FFF2-40B4-BE49-F238E27FC236}">
                <a16:creationId xmlns:a16="http://schemas.microsoft.com/office/drawing/2014/main" id="{E4B52E79-E470-1B1A-EADF-94DA7253B328}"/>
              </a:ext>
            </a:extLst>
          </p:cNvPr>
          <p:cNvSpPr>
            <a:spLocks noGrp="1"/>
          </p:cNvSpPr>
          <p:nvPr>
            <p:ph type="pic" sz="quarter" idx="14" hasCustomPrompt="1"/>
          </p:nvPr>
        </p:nvSpPr>
        <p:spPr>
          <a:xfrm>
            <a:off x="7315200" y="0"/>
            <a:ext cx="4876800" cy="6858000"/>
          </a:xfrm>
          <a:blipFill dpi="0" rotWithShape="1">
            <a:blip r:embed="rId2">
              <a:alphaModFix amt="60000"/>
            </a:blip>
            <a:srcRect/>
            <a:stretch>
              <a:fillRect/>
            </a:stretch>
          </a:blipFill>
        </p:spPr>
        <p:txBody>
          <a:bodyPr/>
          <a:lstStyle>
            <a:lvl1pPr>
              <a:defRPr/>
            </a:lvl1pPr>
          </a:lstStyle>
          <a:p>
            <a:r>
              <a:rPr lang="en-US" dirty="0"/>
              <a:t>  </a:t>
            </a:r>
          </a:p>
        </p:txBody>
      </p:sp>
      <p:cxnSp>
        <p:nvCxnSpPr>
          <p:cNvPr id="8" name="Straight Connector 7">
            <a:extLst>
              <a:ext uri="{FF2B5EF4-FFF2-40B4-BE49-F238E27FC236}">
                <a16:creationId xmlns:a16="http://schemas.microsoft.com/office/drawing/2014/main" id="{94C1AE97-7274-F222-2135-C3524958A87F}"/>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8341170"/>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7676" y="1114856"/>
            <a:ext cx="3923455" cy="4083580"/>
          </a:xfrm>
        </p:spPr>
        <p:txBody>
          <a:bodyPr anchor="t">
            <a:norm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294612" y="1115290"/>
            <a:ext cx="5809713" cy="5171210"/>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58FB4751-880F-D840-AAA9-3A15815CC996}" type="slidenum">
              <a:rPr lang="en-US" smtClean="0"/>
              <a:pPr/>
              <a:t>‹#›</a:t>
            </a:fld>
            <a:endParaRPr lang="en-US" dirty="0"/>
          </a:p>
        </p:txBody>
      </p:sp>
      <p:cxnSp>
        <p:nvCxnSpPr>
          <p:cNvPr id="3" name="Straight Connector 2">
            <a:extLst>
              <a:ext uri="{FF2B5EF4-FFF2-40B4-BE49-F238E27FC236}">
                <a16:creationId xmlns:a16="http://schemas.microsoft.com/office/drawing/2014/main" id="{9954F329-E63B-9F25-4E06-2E98A6453DA7}"/>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103858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3701" y="1114655"/>
            <a:ext cx="2771326" cy="3675552"/>
          </a:xfrm>
        </p:spPr>
        <p:txBody>
          <a:bodyPr anchor="t">
            <a:norm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134532" y="1129145"/>
            <a:ext cx="7794231" cy="5157355"/>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58FB4751-880F-D840-AAA9-3A15815CC996}" type="slidenum">
              <a:rPr lang="en-US" smtClean="0"/>
              <a:pPr/>
              <a:t>‹#›</a:t>
            </a:fld>
            <a:endParaRPr lang="en-US" dirty="0"/>
          </a:p>
        </p:txBody>
      </p:sp>
      <p:cxnSp>
        <p:nvCxnSpPr>
          <p:cNvPr id="3" name="Straight Connector 2">
            <a:extLst>
              <a:ext uri="{FF2B5EF4-FFF2-40B4-BE49-F238E27FC236}">
                <a16:creationId xmlns:a16="http://schemas.microsoft.com/office/drawing/2014/main" id="{7547F2C9-46DC-B902-E883-CE0360E6DD94}"/>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331751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85788" y="1111101"/>
            <a:ext cx="6339412" cy="1143000"/>
          </a:xfrm>
        </p:spPr>
        <p:txBody>
          <a:bodyPr anchor="t"/>
          <a:lstStyle/>
          <a:p>
            <a:r>
              <a:rPr lang="en-US"/>
              <a:t>Click to edit Master title style</a:t>
            </a:r>
            <a:endParaRPr lang="en-US" dirty="0"/>
          </a:p>
        </p:txBody>
      </p:sp>
      <p:sp>
        <p:nvSpPr>
          <p:cNvPr id="6" name="Picture Placeholder 10">
            <a:extLst>
              <a:ext uri="{FF2B5EF4-FFF2-40B4-BE49-F238E27FC236}">
                <a16:creationId xmlns:a16="http://schemas.microsoft.com/office/drawing/2014/main" id="{6FB7CB50-241E-E6B6-1C0E-1B5466B14779}"/>
              </a:ext>
            </a:extLst>
          </p:cNvPr>
          <p:cNvSpPr>
            <a:spLocks noGrp="1"/>
          </p:cNvSpPr>
          <p:nvPr>
            <p:ph type="pic" sz="quarter" idx="13" hasCustomPrompt="1"/>
          </p:nvPr>
        </p:nvSpPr>
        <p:spPr>
          <a:xfrm>
            <a:off x="12192" y="0"/>
            <a:ext cx="4506585"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11" name="Content Placeholder 7">
            <a:extLst>
              <a:ext uri="{FF2B5EF4-FFF2-40B4-BE49-F238E27FC236}">
                <a16:creationId xmlns:a16="http://schemas.microsoft.com/office/drawing/2014/main" id="{A1C94DDD-A7D7-1407-F63C-F296AB454220}"/>
              </a:ext>
            </a:extLst>
          </p:cNvPr>
          <p:cNvSpPr>
            <a:spLocks noGrp="1"/>
          </p:cNvSpPr>
          <p:nvPr>
            <p:ph sz="quarter" idx="18"/>
          </p:nvPr>
        </p:nvSpPr>
        <p:spPr>
          <a:xfrm>
            <a:off x="4785787" y="2402887"/>
            <a:ext cx="6339414" cy="3883614"/>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a:extLst>
              <a:ext uri="{FF2B5EF4-FFF2-40B4-BE49-F238E27FC236}">
                <a16:creationId xmlns:a16="http://schemas.microsoft.com/office/drawing/2014/main" id="{363871FB-7459-8C2E-BA80-AD31AE855A93}"/>
              </a:ext>
              <a:ext uri="{C183D7F6-B498-43B3-948B-1728B52AA6E4}">
                <adec:decorative xmlns:adec="http://schemas.microsoft.com/office/drawing/2017/decorative" val="1"/>
              </a:ext>
            </a:extLst>
          </p:cNvPr>
          <p:cNvCxnSpPr>
            <a:cxnSpLocks/>
          </p:cNvCxnSpPr>
          <p:nvPr/>
        </p:nvCxnSpPr>
        <p:spPr>
          <a:xfrm flipH="1">
            <a:off x="11375613"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7504282-04A3-1CE1-50A4-AF83D0D40A42}"/>
              </a:ext>
            </a:extLst>
          </p:cNvPr>
          <p:cNvSpPr>
            <a:spLocks noGrp="1"/>
          </p:cNvSpPr>
          <p:nvPr>
            <p:ph type="ftr" sz="quarter" idx="11"/>
          </p:nvPr>
        </p:nvSpPr>
        <p:spPr>
          <a:xfrm>
            <a:off x="4785788" y="6438900"/>
            <a:ext cx="4774902" cy="419100"/>
          </a:xfrm>
        </p:spPr>
        <p:txBody>
          <a:bodyPr/>
          <a:lstStyle/>
          <a:p>
            <a:endParaRPr lang="en-US" dirty="0"/>
          </a:p>
        </p:txBody>
      </p:sp>
      <p:sp>
        <p:nvSpPr>
          <p:cNvPr id="7" name="Date Placeholder 4">
            <a:extLst>
              <a:ext uri="{FF2B5EF4-FFF2-40B4-BE49-F238E27FC236}">
                <a16:creationId xmlns:a16="http://schemas.microsoft.com/office/drawing/2014/main" id="{CA12AEFE-D7DE-804A-807C-704D5B34E130}"/>
              </a:ext>
            </a:extLst>
          </p:cNvPr>
          <p:cNvSpPr>
            <a:spLocks noGrp="1"/>
          </p:cNvSpPr>
          <p:nvPr>
            <p:ph type="dt" sz="half" idx="15"/>
          </p:nvPr>
        </p:nvSpPr>
        <p:spPr>
          <a:xfrm>
            <a:off x="9650896" y="6438900"/>
            <a:ext cx="864704" cy="419100"/>
          </a:xfrm>
        </p:spPr>
        <p:txBody>
          <a:bodyPr/>
          <a:lstStyle/>
          <a:p>
            <a:endParaRPr lang="en-US" dirty="0"/>
          </a:p>
        </p:txBody>
      </p:sp>
      <p:sp>
        <p:nvSpPr>
          <p:cNvPr id="8" name="Slide Number Placeholder 5">
            <a:extLst>
              <a:ext uri="{FF2B5EF4-FFF2-40B4-BE49-F238E27FC236}">
                <a16:creationId xmlns:a16="http://schemas.microsoft.com/office/drawing/2014/main" id="{9C293909-C7AB-A707-F48B-6007FE72563B}"/>
              </a:ext>
            </a:extLst>
          </p:cNvPr>
          <p:cNvSpPr>
            <a:spLocks noGrp="1"/>
          </p:cNvSpPr>
          <p:nvPr>
            <p:ph type="sldNum" sz="quarter" idx="12"/>
          </p:nvPr>
        </p:nvSpPr>
        <p:spPr>
          <a:xfrm>
            <a:off x="10523764" y="6438900"/>
            <a:ext cx="601436" cy="419100"/>
          </a:xfrm>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150201994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776991" y="1112104"/>
            <a:ext cx="7321615" cy="932688"/>
          </a:xfrm>
        </p:spPr>
        <p:txBody>
          <a:bodyPr anchor="t"/>
          <a:lstStyle/>
          <a:p>
            <a:r>
              <a:rPr lang="en-US"/>
              <a:t>Click to edit Master title style</a:t>
            </a:r>
            <a:endParaRPr lang="en-US" dirty="0"/>
          </a:p>
        </p:txBody>
      </p:sp>
      <p:sp>
        <p:nvSpPr>
          <p:cNvPr id="15" name="Picture Placeholder 10">
            <a:extLst>
              <a:ext uri="{FF2B5EF4-FFF2-40B4-BE49-F238E27FC236}">
                <a16:creationId xmlns:a16="http://schemas.microsoft.com/office/drawing/2014/main" id="{5189CF27-6D02-DB0D-F5D1-1535F1479166}"/>
              </a:ext>
            </a:extLst>
          </p:cNvPr>
          <p:cNvSpPr>
            <a:spLocks noGrp="1"/>
          </p:cNvSpPr>
          <p:nvPr>
            <p:ph type="pic" sz="quarter" idx="19" hasCustomPrompt="1"/>
          </p:nvPr>
        </p:nvSpPr>
        <p:spPr>
          <a:xfrm>
            <a:off x="0" y="0"/>
            <a:ext cx="3526439"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6" name="Content Placeholder 7">
            <a:extLst>
              <a:ext uri="{FF2B5EF4-FFF2-40B4-BE49-F238E27FC236}">
                <a16:creationId xmlns:a16="http://schemas.microsoft.com/office/drawing/2014/main" id="{6373ED08-D584-FD0F-C5B0-EF4E07A0D890}"/>
              </a:ext>
            </a:extLst>
          </p:cNvPr>
          <p:cNvSpPr>
            <a:spLocks noGrp="1"/>
          </p:cNvSpPr>
          <p:nvPr>
            <p:ph sz="quarter" idx="18"/>
          </p:nvPr>
        </p:nvSpPr>
        <p:spPr>
          <a:xfrm>
            <a:off x="3776075" y="2187258"/>
            <a:ext cx="7349126" cy="4099242"/>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7D906524-8E7E-05A8-4F9E-A2C39750A30C}"/>
              </a:ext>
              <a:ext uri="{C183D7F6-B498-43B3-948B-1728B52AA6E4}">
                <adec:decorative xmlns:adec="http://schemas.microsoft.com/office/drawing/2017/decorative" val="1"/>
              </a:ext>
            </a:extLst>
          </p:cNvPr>
          <p:cNvCxnSpPr>
            <a:cxnSpLocks/>
          </p:cNvCxnSpPr>
          <p:nvPr/>
        </p:nvCxnSpPr>
        <p:spPr>
          <a:xfrm flipH="1">
            <a:off x="11375613"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8F256971-28FA-FA33-0A85-0B851EA7AE9B}"/>
              </a:ext>
            </a:extLst>
          </p:cNvPr>
          <p:cNvSpPr>
            <a:spLocks noGrp="1"/>
          </p:cNvSpPr>
          <p:nvPr>
            <p:ph type="ftr" sz="quarter" idx="11"/>
          </p:nvPr>
        </p:nvSpPr>
        <p:spPr>
          <a:xfrm>
            <a:off x="3776076" y="6438900"/>
            <a:ext cx="5784614" cy="419100"/>
          </a:xfrm>
        </p:spPr>
        <p:txBody>
          <a:bodyPr/>
          <a:lstStyle/>
          <a:p>
            <a:endParaRPr lang="en-US" dirty="0"/>
          </a:p>
        </p:txBody>
      </p:sp>
      <p:sp>
        <p:nvSpPr>
          <p:cNvPr id="7" name="Date Placeholder 4">
            <a:extLst>
              <a:ext uri="{FF2B5EF4-FFF2-40B4-BE49-F238E27FC236}">
                <a16:creationId xmlns:a16="http://schemas.microsoft.com/office/drawing/2014/main" id="{F04B437D-29C2-D3ED-BEFA-E1F868B0FB5E}"/>
              </a:ext>
            </a:extLst>
          </p:cNvPr>
          <p:cNvSpPr>
            <a:spLocks noGrp="1"/>
          </p:cNvSpPr>
          <p:nvPr>
            <p:ph type="dt" sz="half" idx="15"/>
          </p:nvPr>
        </p:nvSpPr>
        <p:spPr>
          <a:xfrm>
            <a:off x="9650896" y="6438900"/>
            <a:ext cx="864704" cy="419100"/>
          </a:xfrm>
        </p:spPr>
        <p:txBody>
          <a:bodyPr/>
          <a:lstStyle/>
          <a:p>
            <a:endParaRPr lang="en-US" dirty="0"/>
          </a:p>
        </p:txBody>
      </p:sp>
      <p:sp>
        <p:nvSpPr>
          <p:cNvPr id="8" name="Slide Number Placeholder 5">
            <a:extLst>
              <a:ext uri="{FF2B5EF4-FFF2-40B4-BE49-F238E27FC236}">
                <a16:creationId xmlns:a16="http://schemas.microsoft.com/office/drawing/2014/main" id="{70EB108D-6128-5356-6097-7D1D10551222}"/>
              </a:ext>
            </a:extLst>
          </p:cNvPr>
          <p:cNvSpPr>
            <a:spLocks noGrp="1"/>
          </p:cNvSpPr>
          <p:nvPr>
            <p:ph type="sldNum" sz="quarter" idx="12"/>
          </p:nvPr>
        </p:nvSpPr>
        <p:spPr>
          <a:xfrm>
            <a:off x="10523764" y="6438900"/>
            <a:ext cx="601436" cy="419100"/>
          </a:xfrm>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574752935"/>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93394" y="1112104"/>
            <a:ext cx="7343564" cy="932688"/>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1093393" y="2187258"/>
            <a:ext cx="7343565" cy="4099242"/>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a:extLst>
              <a:ext uri="{FF2B5EF4-FFF2-40B4-BE49-F238E27FC236}">
                <a16:creationId xmlns:a16="http://schemas.microsoft.com/office/drawing/2014/main" id="{4D039FC6-F740-7D02-FD07-5B1B076DCE63}"/>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DC666571-786A-B2D2-4FC3-C22E71C243E1}"/>
              </a:ext>
            </a:extLst>
          </p:cNvPr>
          <p:cNvSpPr>
            <a:spLocks noGrp="1"/>
          </p:cNvSpPr>
          <p:nvPr>
            <p:ph type="ftr" sz="quarter" idx="11"/>
          </p:nvPr>
        </p:nvSpPr>
        <p:spPr>
          <a:xfrm>
            <a:off x="1093394" y="6438900"/>
            <a:ext cx="5779054" cy="419100"/>
          </a:xfrm>
        </p:spPr>
        <p:txBody>
          <a:bodyPr/>
          <a:lstStyle/>
          <a:p>
            <a:endParaRPr lang="en-US" dirty="0"/>
          </a:p>
        </p:txBody>
      </p:sp>
      <p:sp>
        <p:nvSpPr>
          <p:cNvPr id="6" name="Date Placeholder 4">
            <a:extLst>
              <a:ext uri="{FF2B5EF4-FFF2-40B4-BE49-F238E27FC236}">
                <a16:creationId xmlns:a16="http://schemas.microsoft.com/office/drawing/2014/main" id="{A324A0C0-9CB0-6208-0780-67E3C7F2C02C}"/>
              </a:ext>
            </a:extLst>
          </p:cNvPr>
          <p:cNvSpPr>
            <a:spLocks noGrp="1"/>
          </p:cNvSpPr>
          <p:nvPr>
            <p:ph type="dt" sz="half" idx="15"/>
          </p:nvPr>
        </p:nvSpPr>
        <p:spPr>
          <a:xfrm>
            <a:off x="6962654" y="6438900"/>
            <a:ext cx="864704" cy="419100"/>
          </a:xfrm>
        </p:spPr>
        <p:txBody>
          <a:bodyPr/>
          <a:lstStyle/>
          <a:p>
            <a:endParaRPr lang="en-US" dirty="0"/>
          </a:p>
        </p:txBody>
      </p:sp>
      <p:sp>
        <p:nvSpPr>
          <p:cNvPr id="7" name="Slide Number Placeholder 5">
            <a:extLst>
              <a:ext uri="{FF2B5EF4-FFF2-40B4-BE49-F238E27FC236}">
                <a16:creationId xmlns:a16="http://schemas.microsoft.com/office/drawing/2014/main" id="{7F7421E2-5EEC-7791-DBEE-600FF5170816}"/>
              </a:ext>
            </a:extLst>
          </p:cNvPr>
          <p:cNvSpPr>
            <a:spLocks noGrp="1"/>
          </p:cNvSpPr>
          <p:nvPr>
            <p:ph type="sldNum" sz="quarter" idx="12"/>
          </p:nvPr>
        </p:nvSpPr>
        <p:spPr>
          <a:xfrm>
            <a:off x="7835522" y="6438900"/>
            <a:ext cx="601436" cy="419100"/>
          </a:xfrm>
        </p:spPr>
        <p:txBody>
          <a:bodyPr/>
          <a:lstStyle/>
          <a:p>
            <a:fld id="{58FB4751-880F-D840-AAA9-3A15815CC996}" type="slidenum">
              <a:rPr lang="en-US" smtClean="0"/>
              <a:pPr/>
              <a:t>‹#›</a:t>
            </a:fld>
            <a:endParaRPr lang="en-US" dirty="0"/>
          </a:p>
        </p:txBody>
      </p:sp>
      <p:sp>
        <p:nvSpPr>
          <p:cNvPr id="12" name="Picture Placeholder 10">
            <a:extLst>
              <a:ext uri="{FF2B5EF4-FFF2-40B4-BE49-F238E27FC236}">
                <a16:creationId xmlns:a16="http://schemas.microsoft.com/office/drawing/2014/main" id="{61964118-5CFA-FFA8-E19F-A107D63DDC08}"/>
              </a:ext>
            </a:extLst>
          </p:cNvPr>
          <p:cNvSpPr>
            <a:spLocks noGrp="1"/>
          </p:cNvSpPr>
          <p:nvPr>
            <p:ph type="pic" sz="quarter" idx="13" hasCustomPrompt="1"/>
          </p:nvPr>
        </p:nvSpPr>
        <p:spPr>
          <a:xfrm>
            <a:off x="8665559" y="0"/>
            <a:ext cx="3526439"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05524239"/>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88066" y="1115736"/>
            <a:ext cx="4738583" cy="1288169"/>
          </a:xfrm>
        </p:spPr>
        <p:txBody>
          <a:bodyPr anchor="t">
            <a:norm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088192" y="2552124"/>
            <a:ext cx="4738450" cy="373437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a:extLst>
              <a:ext uri="{FF2B5EF4-FFF2-40B4-BE49-F238E27FC236}">
                <a16:creationId xmlns:a16="http://schemas.microsoft.com/office/drawing/2014/main" id="{B84581EB-7A5A-925D-6E20-5C04A0EAA2CE}"/>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4">
            <a:extLst>
              <a:ext uri="{FF2B5EF4-FFF2-40B4-BE49-F238E27FC236}">
                <a16:creationId xmlns:a16="http://schemas.microsoft.com/office/drawing/2014/main" id="{084EA123-AEAB-8F33-C22D-31F9F11A93CE}"/>
              </a:ext>
            </a:extLst>
          </p:cNvPr>
          <p:cNvSpPr>
            <a:spLocks noGrp="1"/>
          </p:cNvSpPr>
          <p:nvPr>
            <p:ph type="ftr" sz="quarter" idx="11"/>
          </p:nvPr>
        </p:nvSpPr>
        <p:spPr>
          <a:xfrm>
            <a:off x="1088066" y="6438900"/>
            <a:ext cx="3174065" cy="419100"/>
          </a:xfrm>
        </p:spPr>
        <p:txBody>
          <a:bodyPr/>
          <a:lstStyle/>
          <a:p>
            <a:endParaRPr lang="en-US" dirty="0"/>
          </a:p>
        </p:txBody>
      </p:sp>
      <p:sp>
        <p:nvSpPr>
          <p:cNvPr id="9" name="Date Placeholder 4">
            <a:extLst>
              <a:ext uri="{FF2B5EF4-FFF2-40B4-BE49-F238E27FC236}">
                <a16:creationId xmlns:a16="http://schemas.microsoft.com/office/drawing/2014/main" id="{AA2FCA56-AA13-81B1-1707-7A5D7557B5F8}"/>
              </a:ext>
            </a:extLst>
          </p:cNvPr>
          <p:cNvSpPr>
            <a:spLocks noGrp="1"/>
          </p:cNvSpPr>
          <p:nvPr>
            <p:ph type="dt" sz="half" idx="15"/>
          </p:nvPr>
        </p:nvSpPr>
        <p:spPr>
          <a:xfrm>
            <a:off x="4352338" y="6438900"/>
            <a:ext cx="864704" cy="419100"/>
          </a:xfrm>
        </p:spPr>
        <p:txBody>
          <a:bodyPr/>
          <a:lstStyle/>
          <a:p>
            <a:endParaRPr lang="en-US" dirty="0"/>
          </a:p>
        </p:txBody>
      </p:sp>
      <p:sp>
        <p:nvSpPr>
          <p:cNvPr id="10" name="Slide Number Placeholder 5">
            <a:extLst>
              <a:ext uri="{FF2B5EF4-FFF2-40B4-BE49-F238E27FC236}">
                <a16:creationId xmlns:a16="http://schemas.microsoft.com/office/drawing/2014/main" id="{4358A8E3-C7AA-9216-35FD-FE820598287A}"/>
              </a:ext>
            </a:extLst>
          </p:cNvPr>
          <p:cNvSpPr>
            <a:spLocks noGrp="1"/>
          </p:cNvSpPr>
          <p:nvPr>
            <p:ph type="sldNum" sz="quarter" idx="12"/>
          </p:nvPr>
        </p:nvSpPr>
        <p:spPr>
          <a:xfrm>
            <a:off x="5225206" y="6438900"/>
            <a:ext cx="601436" cy="419100"/>
          </a:xfrm>
        </p:spPr>
        <p:txBody>
          <a:bodyPr/>
          <a:lstStyle/>
          <a:p>
            <a:fld id="{58FB4751-880F-D840-AAA9-3A15815CC996}" type="slidenum">
              <a:rPr lang="en-US" smtClean="0"/>
              <a:pPr/>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0" y="0"/>
            <a:ext cx="6096000"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44982839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98396" y="1111101"/>
            <a:ext cx="3813845" cy="1493863"/>
          </a:xfrm>
        </p:spPr>
        <p:txBody>
          <a:bodyPr anchor="t">
            <a:no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098397" y="2700671"/>
            <a:ext cx="3813846" cy="358583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a:extLst>
              <a:ext uri="{FF2B5EF4-FFF2-40B4-BE49-F238E27FC236}">
                <a16:creationId xmlns:a16="http://schemas.microsoft.com/office/drawing/2014/main" id="{36A796DD-1556-39E2-B5E4-90C1C2459D2D}"/>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06713B13-BCC2-B853-769C-4BC6A57D7B6D}"/>
              </a:ext>
            </a:extLst>
          </p:cNvPr>
          <p:cNvSpPr>
            <a:spLocks noGrp="1"/>
          </p:cNvSpPr>
          <p:nvPr>
            <p:ph type="ftr" sz="quarter" idx="11"/>
          </p:nvPr>
        </p:nvSpPr>
        <p:spPr>
          <a:xfrm>
            <a:off x="1098395" y="6438900"/>
            <a:ext cx="2249335" cy="419100"/>
          </a:xfrm>
        </p:spPr>
        <p:txBody>
          <a:bodyPr/>
          <a:lstStyle/>
          <a:p>
            <a:endParaRPr lang="en-US" dirty="0"/>
          </a:p>
        </p:txBody>
      </p:sp>
      <p:sp>
        <p:nvSpPr>
          <p:cNvPr id="6" name="Date Placeholder 4">
            <a:extLst>
              <a:ext uri="{FF2B5EF4-FFF2-40B4-BE49-F238E27FC236}">
                <a16:creationId xmlns:a16="http://schemas.microsoft.com/office/drawing/2014/main" id="{A9915D6C-CE56-12D3-C15C-C56B3EFEAFE7}"/>
              </a:ext>
            </a:extLst>
          </p:cNvPr>
          <p:cNvSpPr>
            <a:spLocks noGrp="1"/>
          </p:cNvSpPr>
          <p:nvPr>
            <p:ph type="dt" sz="half" idx="15"/>
          </p:nvPr>
        </p:nvSpPr>
        <p:spPr>
          <a:xfrm>
            <a:off x="3437937" y="6438900"/>
            <a:ext cx="864704" cy="419100"/>
          </a:xfrm>
        </p:spPr>
        <p:txBody>
          <a:bodyPr/>
          <a:lstStyle/>
          <a:p>
            <a:endParaRPr lang="en-US" dirty="0"/>
          </a:p>
        </p:txBody>
      </p:sp>
      <p:sp>
        <p:nvSpPr>
          <p:cNvPr id="7" name="Slide Number Placeholder 5">
            <a:extLst>
              <a:ext uri="{FF2B5EF4-FFF2-40B4-BE49-F238E27FC236}">
                <a16:creationId xmlns:a16="http://schemas.microsoft.com/office/drawing/2014/main" id="{3C3F576B-887C-7B84-0990-9143EA6C6012}"/>
              </a:ext>
            </a:extLst>
          </p:cNvPr>
          <p:cNvSpPr>
            <a:spLocks noGrp="1"/>
          </p:cNvSpPr>
          <p:nvPr>
            <p:ph type="sldNum" sz="quarter" idx="12"/>
          </p:nvPr>
        </p:nvSpPr>
        <p:spPr>
          <a:xfrm>
            <a:off x="4310805" y="6438900"/>
            <a:ext cx="601436" cy="419100"/>
          </a:xfrm>
        </p:spPr>
        <p:txBody>
          <a:bodyPr/>
          <a:lstStyle/>
          <a:p>
            <a:fld id="{58FB4751-880F-D840-AAA9-3A15815CC996}" type="slidenum">
              <a:rPr lang="en-US" smtClean="0"/>
              <a:pPr/>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192232" y="0"/>
            <a:ext cx="6999768"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992598809"/>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75ACA1F-D859-596B-9F50-F1E9A2654EAF}"/>
              </a:ext>
            </a:extLst>
          </p:cNvPr>
          <p:cNvSpPr>
            <a:spLocks noGrp="1"/>
          </p:cNvSpPr>
          <p:nvPr>
            <p:ph type="title"/>
          </p:nvPr>
        </p:nvSpPr>
        <p:spPr>
          <a:xfrm flipH="1">
            <a:off x="7894207" y="1112431"/>
            <a:ext cx="3230993" cy="1858941"/>
          </a:xfrm>
        </p:spPr>
        <p:txBody>
          <a:bodyPr anchor="t"/>
          <a:lstStyle/>
          <a:p>
            <a:r>
              <a:rPr lang="en-US"/>
              <a:t>Click to edit Master title style</a:t>
            </a:r>
            <a:endParaRPr lang="en-US" dirty="0"/>
          </a:p>
        </p:txBody>
      </p:sp>
      <p:sp>
        <p:nvSpPr>
          <p:cNvPr id="2" name="Picture Placeholder 9">
            <a:extLst>
              <a:ext uri="{FF2B5EF4-FFF2-40B4-BE49-F238E27FC236}">
                <a16:creationId xmlns:a16="http://schemas.microsoft.com/office/drawing/2014/main" id="{2A43D9F3-C10E-5B48-BB59-16A8600BD36F}"/>
              </a:ext>
            </a:extLst>
          </p:cNvPr>
          <p:cNvSpPr>
            <a:spLocks noGrp="1"/>
          </p:cNvSpPr>
          <p:nvPr>
            <p:ph type="pic" sz="quarter" idx="13" hasCustomPrompt="1"/>
          </p:nvPr>
        </p:nvSpPr>
        <p:spPr>
          <a:xfrm>
            <a:off x="12192" y="0"/>
            <a:ext cx="7481777"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4" name="Content Placeholder 7">
            <a:extLst>
              <a:ext uri="{FF2B5EF4-FFF2-40B4-BE49-F238E27FC236}">
                <a16:creationId xmlns:a16="http://schemas.microsoft.com/office/drawing/2014/main" id="{2E10F120-2F5B-B2FD-DB40-683E6176C3D4}"/>
              </a:ext>
            </a:extLst>
          </p:cNvPr>
          <p:cNvSpPr>
            <a:spLocks noGrp="1"/>
          </p:cNvSpPr>
          <p:nvPr>
            <p:ph sz="quarter" idx="15"/>
          </p:nvPr>
        </p:nvSpPr>
        <p:spPr>
          <a:xfrm>
            <a:off x="7901280" y="3133255"/>
            <a:ext cx="3223920" cy="2656250"/>
          </a:xfrm>
        </p:spPr>
        <p:txBody>
          <a:bodyPr vert="horz" lIns="91440" tIns="45720" rIns="91440" bIns="45720" rtlCol="0">
            <a:normAutofit/>
          </a:bodyPr>
          <a:lstStyle>
            <a:lvl1pPr marL="0" indent="0">
              <a:lnSpc>
                <a:spcPct val="100000"/>
              </a:lnSpc>
              <a:buNone/>
              <a:defRPr lang="en-US" dirty="0"/>
            </a:lvl1pPr>
            <a:lvl2pPr marL="228600" indent="0">
              <a:lnSpc>
                <a:spcPct val="100000"/>
              </a:lnSpc>
              <a:buNone/>
              <a:defRPr lang="en-US" dirty="0"/>
            </a:lvl2pPr>
            <a:lvl3pPr marL="457200" indent="0">
              <a:lnSpc>
                <a:spcPct val="100000"/>
              </a:lnSpc>
              <a:buNone/>
              <a:defRPr lang="en-US" dirty="0"/>
            </a:lvl3pPr>
            <a:lvl4pPr marL="685800" indent="0">
              <a:lnSpc>
                <a:spcPct val="100000"/>
              </a:lnSpc>
              <a:buNone/>
              <a:defRPr lang="en-US" dirty="0"/>
            </a:lvl4pPr>
            <a:lvl5pPr marL="914400" indent="0">
              <a:lnSpc>
                <a:spcPct val="100000"/>
              </a:lnSpc>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0" name="Straight Connector 19">
            <a:extLst>
              <a:ext uri="{FF2B5EF4-FFF2-40B4-BE49-F238E27FC236}">
                <a16:creationId xmlns:a16="http://schemas.microsoft.com/office/drawing/2014/main" id="{C9A12B08-97E1-66BD-9B69-377E28512750}"/>
              </a:ext>
              <a:ext uri="{C183D7F6-B498-43B3-948B-1728B52AA6E4}">
                <adec:decorative xmlns:adec="http://schemas.microsoft.com/office/drawing/2017/decorative" val="1"/>
              </a:ext>
            </a:extLst>
          </p:cNvPr>
          <p:cNvCxnSpPr>
            <a:cxnSpLocks/>
          </p:cNvCxnSpPr>
          <p:nvPr/>
        </p:nvCxnSpPr>
        <p:spPr>
          <a:xfrm flipH="1">
            <a:off x="11375613"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9EACEEC7-E0DC-ABF5-188B-5636A17BD6A4}"/>
              </a:ext>
            </a:extLst>
          </p:cNvPr>
          <p:cNvSpPr>
            <a:spLocks noGrp="1"/>
          </p:cNvSpPr>
          <p:nvPr>
            <p:ph type="ftr" sz="quarter" idx="11"/>
          </p:nvPr>
        </p:nvSpPr>
        <p:spPr>
          <a:xfrm>
            <a:off x="7894207" y="6438900"/>
            <a:ext cx="1666482" cy="419100"/>
          </a:xfrm>
        </p:spPr>
        <p:txBody>
          <a:bodyPr/>
          <a:lstStyle/>
          <a:p>
            <a:endParaRPr lang="en-US" dirty="0"/>
          </a:p>
        </p:txBody>
      </p:sp>
      <p:sp>
        <p:nvSpPr>
          <p:cNvPr id="8" name="Date Placeholder 4">
            <a:extLst>
              <a:ext uri="{FF2B5EF4-FFF2-40B4-BE49-F238E27FC236}">
                <a16:creationId xmlns:a16="http://schemas.microsoft.com/office/drawing/2014/main" id="{D0A24C6D-468E-EAE9-2363-772EA5E51DD0}"/>
              </a:ext>
            </a:extLst>
          </p:cNvPr>
          <p:cNvSpPr>
            <a:spLocks noGrp="1"/>
          </p:cNvSpPr>
          <p:nvPr>
            <p:ph type="dt" sz="half" idx="16"/>
          </p:nvPr>
        </p:nvSpPr>
        <p:spPr>
          <a:xfrm>
            <a:off x="9650896" y="6438900"/>
            <a:ext cx="864704" cy="419100"/>
          </a:xfrm>
        </p:spPr>
        <p:txBody>
          <a:bodyPr/>
          <a:lstStyle/>
          <a:p>
            <a:endParaRPr lang="en-US" dirty="0"/>
          </a:p>
        </p:txBody>
      </p:sp>
      <p:sp>
        <p:nvSpPr>
          <p:cNvPr id="9" name="Slide Number Placeholder 5">
            <a:extLst>
              <a:ext uri="{FF2B5EF4-FFF2-40B4-BE49-F238E27FC236}">
                <a16:creationId xmlns:a16="http://schemas.microsoft.com/office/drawing/2014/main" id="{C4C85811-EF51-7552-5F12-17748D280645}"/>
              </a:ext>
            </a:extLst>
          </p:cNvPr>
          <p:cNvSpPr>
            <a:spLocks noGrp="1"/>
          </p:cNvSpPr>
          <p:nvPr>
            <p:ph type="sldNum" sz="quarter" idx="12"/>
          </p:nvPr>
        </p:nvSpPr>
        <p:spPr>
          <a:xfrm>
            <a:off x="10523764" y="6438900"/>
            <a:ext cx="601436" cy="419100"/>
          </a:xfrm>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1205328699"/>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15324" y="3987802"/>
            <a:ext cx="3044954" cy="2309785"/>
          </a:xfrm>
        </p:spPr>
        <p:txBody>
          <a:bodyPr anchor="t">
            <a:normAutofit/>
          </a:bodyPr>
          <a:lstStyle>
            <a:lvl1pPr>
              <a:defRPr sz="3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43331"/>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55935" y="3987802"/>
            <a:ext cx="7460029" cy="2309785"/>
          </a:xfrm>
        </p:spPr>
        <p:txBody>
          <a:bodyPr vert="horz" lIns="91440" tIns="45720" rIns="91440" bIns="45720" rtlCol="0" anchor="t">
            <a:normAutofit/>
          </a:bodyPr>
          <a:lstStyle>
            <a:lvl1pPr marL="0" indent="0">
              <a:lnSpc>
                <a:spcPct val="100000"/>
              </a:lnSpc>
              <a:buNone/>
              <a:defRPr lang="en-US" dirty="0"/>
            </a:lvl1pPr>
            <a:lvl2pPr marL="228600" indent="0">
              <a:lnSpc>
                <a:spcPct val="100000"/>
              </a:lnSpc>
              <a:buNone/>
              <a:defRPr lang="en-US" dirty="0"/>
            </a:lvl2pPr>
            <a:lvl3pPr marL="457200" indent="0">
              <a:lnSpc>
                <a:spcPct val="100000"/>
              </a:lnSpc>
              <a:buNone/>
              <a:defRPr lang="en-US" dirty="0"/>
            </a:lvl3pPr>
            <a:lvl4pPr marL="685800" indent="0">
              <a:lnSpc>
                <a:spcPct val="100000"/>
              </a:lnSpc>
              <a:buNone/>
              <a:defRPr lang="en-US" dirty="0"/>
            </a:lvl4pPr>
            <a:lvl5pPr marL="914400" indent="0">
              <a:lnSpc>
                <a:spcPct val="100000"/>
              </a:lnSpc>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 name="Straight Connector 3">
            <a:extLst>
              <a:ext uri="{FF2B5EF4-FFF2-40B4-BE49-F238E27FC236}">
                <a16:creationId xmlns:a16="http://schemas.microsoft.com/office/drawing/2014/main" id="{4C699AE1-DA01-C4DA-C5BE-8DD9BE13F668}"/>
              </a:ext>
              <a:ext uri="{C183D7F6-B498-43B3-948B-1728B52AA6E4}">
                <adec:decorative xmlns:adec="http://schemas.microsoft.com/office/drawing/2017/decorative" val="1"/>
              </a:ext>
            </a:extLst>
          </p:cNvPr>
          <p:cNvCxnSpPr>
            <a:cxnSpLocks/>
          </p:cNvCxnSpPr>
          <p:nvPr/>
        </p:nvCxnSpPr>
        <p:spPr>
          <a:xfrm>
            <a:off x="0" y="4115092"/>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9373F0BC-3C5E-8E58-AFDC-804E1C1C7617}"/>
              </a:ext>
            </a:extLst>
          </p:cNvPr>
          <p:cNvSpPr>
            <a:spLocks noGrp="1"/>
          </p:cNvSpPr>
          <p:nvPr>
            <p:ph type="dt" sz="half" idx="15"/>
          </p:nvPr>
        </p:nvSpPr>
        <p:spPr/>
        <p:txBody>
          <a:bodyPr/>
          <a:lstStyle/>
          <a:p>
            <a:endParaRPr lang="en-US" dirty="0"/>
          </a:p>
        </p:txBody>
      </p:sp>
      <p:sp>
        <p:nvSpPr>
          <p:cNvPr id="9" name="Footer Placeholder 8">
            <a:extLst>
              <a:ext uri="{FF2B5EF4-FFF2-40B4-BE49-F238E27FC236}">
                <a16:creationId xmlns:a16="http://schemas.microsoft.com/office/drawing/2014/main" id="{E6E5C888-EE74-5D59-47AA-40A53F60011B}"/>
              </a:ext>
            </a:extLst>
          </p:cNvPr>
          <p:cNvSpPr>
            <a:spLocks noGrp="1"/>
          </p:cNvSpPr>
          <p:nvPr>
            <p:ph type="ftr" sz="quarter" idx="16"/>
          </p:nvPr>
        </p:nvSpPr>
        <p:spPr/>
        <p:txBody>
          <a:bodyPr/>
          <a:lstStyle/>
          <a:p>
            <a:endParaRPr lang="en-US" dirty="0"/>
          </a:p>
        </p:txBody>
      </p:sp>
      <p:sp>
        <p:nvSpPr>
          <p:cNvPr id="10" name="Slide Number Placeholder 9">
            <a:extLst>
              <a:ext uri="{FF2B5EF4-FFF2-40B4-BE49-F238E27FC236}">
                <a16:creationId xmlns:a16="http://schemas.microsoft.com/office/drawing/2014/main" id="{4794CA46-7ABA-FF39-20BD-C83B4F6D957B}"/>
              </a:ext>
            </a:extLst>
          </p:cNvPr>
          <p:cNvSpPr>
            <a:spLocks noGrp="1"/>
          </p:cNvSpPr>
          <p:nvPr>
            <p:ph type="sldNum" sz="quarter" idx="17"/>
          </p:nvPr>
        </p:nvSpPr>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238384223"/>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5BA164-9326-7934-95DF-A6AAB3F4258D}"/>
              </a:ext>
            </a:extLst>
          </p:cNvPr>
          <p:cNvSpPr>
            <a:spLocks noGrp="1"/>
          </p:cNvSpPr>
          <p:nvPr>
            <p:ph type="title"/>
          </p:nvPr>
        </p:nvSpPr>
        <p:spPr>
          <a:xfrm>
            <a:off x="1090940" y="1120990"/>
            <a:ext cx="10477320" cy="969264"/>
          </a:xfrm>
        </p:spPr>
        <p:txBody>
          <a:bodyPr anchor="t">
            <a:noAutofit/>
          </a:bodyPr>
          <a:lstStyle>
            <a:lvl1pPr>
              <a:defRPr sz="3600"/>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1" y="2286008"/>
            <a:ext cx="6096000" cy="4571992"/>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691745" y="2286008"/>
            <a:ext cx="4876515" cy="4000492"/>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a:extLst>
              <a:ext uri="{FF2B5EF4-FFF2-40B4-BE49-F238E27FC236}">
                <a16:creationId xmlns:a16="http://schemas.microsoft.com/office/drawing/2014/main" id="{5FB0BF8A-7D94-1C82-F661-F1B7A93A4359}"/>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1988C72B-1D4E-3882-C750-7F965F6E7BC7}"/>
              </a:ext>
            </a:extLst>
          </p:cNvPr>
          <p:cNvSpPr>
            <a:spLocks noGrp="1"/>
          </p:cNvSpPr>
          <p:nvPr>
            <p:ph type="ftr" sz="quarter" idx="16"/>
          </p:nvPr>
        </p:nvSpPr>
        <p:spPr>
          <a:xfrm>
            <a:off x="6691744" y="6438900"/>
            <a:ext cx="2959151" cy="419100"/>
          </a:xfrm>
        </p:spPr>
        <p:txBody>
          <a:bodyPr/>
          <a:lstStyle/>
          <a:p>
            <a:endParaRPr lang="en-US" dirty="0"/>
          </a:p>
        </p:txBody>
      </p:sp>
      <p:sp>
        <p:nvSpPr>
          <p:cNvPr id="2" name="Date Placeholder 1">
            <a:extLst>
              <a:ext uri="{FF2B5EF4-FFF2-40B4-BE49-F238E27FC236}">
                <a16:creationId xmlns:a16="http://schemas.microsoft.com/office/drawing/2014/main" id="{4914FA71-0863-B2C8-8E42-C0A1F133DC69}"/>
              </a:ext>
            </a:extLst>
          </p:cNvPr>
          <p:cNvSpPr>
            <a:spLocks noGrp="1"/>
          </p:cNvSpPr>
          <p:nvPr>
            <p:ph type="dt" sz="half" idx="15"/>
          </p:nvPr>
        </p:nvSpPr>
        <p:spPr/>
        <p:txBody>
          <a:bodyPr/>
          <a:lstStyle/>
          <a:p>
            <a:endParaRPr lang="en-US" dirty="0"/>
          </a:p>
        </p:txBody>
      </p:sp>
      <p:sp>
        <p:nvSpPr>
          <p:cNvPr id="6" name="Slide Number Placeholder 5">
            <a:extLst>
              <a:ext uri="{FF2B5EF4-FFF2-40B4-BE49-F238E27FC236}">
                <a16:creationId xmlns:a16="http://schemas.microsoft.com/office/drawing/2014/main" id="{4CD6C2E8-E8FC-5DC8-863C-CF7823CD4AED}"/>
              </a:ext>
            </a:extLst>
          </p:cNvPr>
          <p:cNvSpPr>
            <a:spLocks noGrp="1"/>
          </p:cNvSpPr>
          <p:nvPr>
            <p:ph type="sldNum" sz="quarter" idx="17"/>
          </p:nvPr>
        </p:nvSpPr>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1124904814"/>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243CE06-05E5-2B64-1E1C-8F81B788D099}"/>
              </a:ext>
            </a:extLst>
          </p:cNvPr>
          <p:cNvSpPr>
            <a:spLocks noGrp="1"/>
          </p:cNvSpPr>
          <p:nvPr>
            <p:ph type="title"/>
          </p:nvPr>
        </p:nvSpPr>
        <p:spPr>
          <a:xfrm>
            <a:off x="1090940" y="1122200"/>
            <a:ext cx="3696859" cy="1505157"/>
          </a:xfrm>
        </p:spPr>
        <p:txBody>
          <a:bodyPr anchor="t">
            <a:noAutofit/>
          </a:bodyPr>
          <a:lstStyle>
            <a:lvl1pPr>
              <a:defRPr sz="3600"/>
            </a:lvl1pPr>
          </a:lstStyle>
          <a:p>
            <a:r>
              <a:rPr lang="en-US"/>
              <a:t>Click to edit Master title style</a:t>
            </a:r>
            <a:endParaRPr lang="en-US" dirty="0"/>
          </a:p>
        </p:txBody>
      </p:sp>
      <p:sp>
        <p:nvSpPr>
          <p:cNvPr id="9" name="Picture Placeholder 10">
            <a:extLst>
              <a:ext uri="{FF2B5EF4-FFF2-40B4-BE49-F238E27FC236}">
                <a16:creationId xmlns:a16="http://schemas.microsoft.com/office/drawing/2014/main" id="{9ADE1102-BF4C-FC7C-22F6-B8453DE3B195}"/>
              </a:ext>
            </a:extLst>
          </p:cNvPr>
          <p:cNvSpPr>
            <a:spLocks noGrp="1"/>
          </p:cNvSpPr>
          <p:nvPr>
            <p:ph type="pic" sz="quarter" idx="13" hasCustomPrompt="1"/>
          </p:nvPr>
        </p:nvSpPr>
        <p:spPr>
          <a:xfrm>
            <a:off x="1181100" y="2840181"/>
            <a:ext cx="3606699" cy="3446317"/>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10" name="Content Placeholder 7">
            <a:extLst>
              <a:ext uri="{FF2B5EF4-FFF2-40B4-BE49-F238E27FC236}">
                <a16:creationId xmlns:a16="http://schemas.microsoft.com/office/drawing/2014/main" id="{6C8ACD7F-7B34-5741-6323-6829CFDA10C3}"/>
              </a:ext>
            </a:extLst>
          </p:cNvPr>
          <p:cNvSpPr>
            <a:spLocks noGrp="1"/>
          </p:cNvSpPr>
          <p:nvPr>
            <p:ph sz="quarter" idx="14"/>
          </p:nvPr>
        </p:nvSpPr>
        <p:spPr>
          <a:xfrm>
            <a:off x="5113673" y="1122201"/>
            <a:ext cx="6602291" cy="516429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58FB4751-880F-D840-AAA9-3A15815CC996}" type="slidenum">
              <a:rPr lang="en-US" smtClean="0"/>
              <a:pPr/>
              <a:t>‹#›</a:t>
            </a:fld>
            <a:endParaRPr lang="en-US" dirty="0"/>
          </a:p>
        </p:txBody>
      </p:sp>
      <p:cxnSp>
        <p:nvCxnSpPr>
          <p:cNvPr id="12" name="Straight Connector 11">
            <a:extLst>
              <a:ext uri="{FF2B5EF4-FFF2-40B4-BE49-F238E27FC236}">
                <a16:creationId xmlns:a16="http://schemas.microsoft.com/office/drawing/2014/main" id="{B1322A97-1C32-A52E-951B-60B114B307A0}"/>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8546055"/>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bg>
      <p:bgPr>
        <a:solidFill>
          <a:schemeClr val="tx1"/>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9AD5248-C0E5-8356-EB8F-904EDDA5FC95}"/>
              </a:ext>
            </a:extLst>
          </p:cNvPr>
          <p:cNvSpPr>
            <a:spLocks noGrp="1"/>
          </p:cNvSpPr>
          <p:nvPr>
            <p:ph type="title"/>
          </p:nvPr>
        </p:nvSpPr>
        <p:spPr>
          <a:xfrm>
            <a:off x="4647304" y="4757193"/>
            <a:ext cx="6477896" cy="1126554"/>
          </a:xfrm>
        </p:spPr>
        <p:txBody>
          <a:bodyPr anchor="b">
            <a:normAutofit/>
          </a:bodyPr>
          <a:lstStyle>
            <a:lvl1pPr algn="r">
              <a:defRPr sz="2000" b="0" cap="none" baseline="0">
                <a:solidFill>
                  <a:schemeClr val="bg1"/>
                </a:solidFill>
              </a:defRPr>
            </a:lvl1pPr>
          </a:lstStyle>
          <a:p>
            <a:r>
              <a:rPr lang="en-US"/>
              <a:t>Click to edit Master title style</a:t>
            </a:r>
          </a:p>
        </p:txBody>
      </p:sp>
      <p:sp>
        <p:nvSpPr>
          <p:cNvPr id="10" name="Content Placeholder 9">
            <a:extLst>
              <a:ext uri="{FF2B5EF4-FFF2-40B4-BE49-F238E27FC236}">
                <a16:creationId xmlns:a16="http://schemas.microsoft.com/office/drawing/2014/main" id="{A5F5F1C4-3BA4-0163-6A5F-9D95D58C7EA2}"/>
              </a:ext>
            </a:extLst>
          </p:cNvPr>
          <p:cNvSpPr>
            <a:spLocks noGrp="1"/>
          </p:cNvSpPr>
          <p:nvPr>
            <p:ph sz="quarter" idx="13" hasCustomPrompt="1"/>
          </p:nvPr>
        </p:nvSpPr>
        <p:spPr>
          <a:xfrm>
            <a:off x="82296" y="64008"/>
            <a:ext cx="12027408" cy="4600592"/>
          </a:xfrm>
        </p:spPr>
        <p:txBody>
          <a:bodyPr>
            <a:noAutofit/>
          </a:bodyPr>
          <a:lstStyle>
            <a:lvl1pPr>
              <a:lnSpc>
                <a:spcPct val="85000"/>
              </a:lnSpc>
              <a:defRPr sz="31000" b="1">
                <a:solidFill>
                  <a:schemeClr val="bg1"/>
                </a:solidFill>
              </a:defRPr>
            </a:lvl1pPr>
          </a:lstStyle>
          <a:p>
            <a:pPr lvl="0"/>
            <a:r>
              <a:rPr lang="en-US" dirty="0"/>
              <a:t>##%</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58FB4751-880F-D840-AAA9-3A15815CC996}" type="slidenum">
              <a:rPr lang="en-US" smtClean="0"/>
              <a:pPr/>
              <a:t>‹#›</a:t>
            </a:fld>
            <a:endParaRPr lang="en-US" dirty="0"/>
          </a:p>
        </p:txBody>
      </p:sp>
      <p:cxnSp>
        <p:nvCxnSpPr>
          <p:cNvPr id="7" name="Straight Connector 6">
            <a:extLst>
              <a:ext uri="{FF2B5EF4-FFF2-40B4-BE49-F238E27FC236}">
                <a16:creationId xmlns:a16="http://schemas.microsoft.com/office/drawing/2014/main" id="{EA84DB20-94E7-1E79-B65B-67C6158DB14C}"/>
              </a:ext>
              <a:ext uri="{C183D7F6-B498-43B3-948B-1728B52AA6E4}">
                <adec:decorative xmlns:adec="http://schemas.microsoft.com/office/drawing/2017/decorative" val="1"/>
              </a:ext>
            </a:extLst>
          </p:cNvPr>
          <p:cNvCxnSpPr>
            <a:cxnSpLocks/>
          </p:cNvCxnSpPr>
          <p:nvPr/>
        </p:nvCxnSpPr>
        <p:spPr>
          <a:xfrm>
            <a:off x="11387805" y="5715000"/>
            <a:ext cx="804195" cy="0"/>
          </a:xfrm>
          <a:prstGeom prst="line">
            <a:avLst/>
          </a:prstGeom>
          <a:ln w="1206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3812196"/>
      </p:ext>
    </p:extLst>
  </p:cSld>
  <p:clrMapOvr>
    <a:masterClrMapping/>
  </p:clrMapOvr>
  <p:hf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286261"/>
            <a:ext cx="10652760" cy="1133856"/>
          </a:xfrm>
        </p:spPr>
        <p:txBody>
          <a:bodyPr/>
          <a:lstStyle>
            <a:lvl1pPr>
              <a:defRPr>
                <a:solidFill>
                  <a:schemeClr val="tx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088136" y="1039095"/>
            <a:ext cx="9418320" cy="5070068"/>
          </a:xfrm>
        </p:spPr>
        <p:txBody>
          <a:bodyPr anchor="t">
            <a:noAutofit/>
          </a:bodyPr>
          <a:lstStyle>
            <a:lvl1pPr marL="0" indent="0">
              <a:lnSpc>
                <a:spcPct val="90000"/>
              </a:lnSpc>
              <a:buNone/>
              <a:defRPr sz="6000" b="1"/>
            </a:lvl1pPr>
            <a:lvl2pPr marL="228600" indent="0">
              <a:lnSpc>
                <a:spcPct val="90000"/>
              </a:lnSpc>
              <a:buNone/>
              <a:defRPr sz="6000" b="1"/>
            </a:lvl2pPr>
            <a:lvl3pPr marL="457200" indent="0">
              <a:lnSpc>
                <a:spcPct val="90000"/>
              </a:lnSpc>
              <a:buNone/>
              <a:defRPr sz="6000" b="1"/>
            </a:lvl3pPr>
            <a:lvl4pPr marL="685800" indent="0">
              <a:lnSpc>
                <a:spcPct val="90000"/>
              </a:lnSpc>
              <a:buNone/>
              <a:defRPr sz="6000" b="1"/>
            </a:lvl4pPr>
            <a:lvl5pPr marL="914400" indent="0">
              <a:lnSpc>
                <a:spcPct val="90000"/>
              </a:lnSpc>
              <a:buNone/>
              <a:defRPr sz="6000" b="1"/>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58FB4751-880F-D840-AAA9-3A15815CC996}" type="slidenum">
              <a:rPr lang="en-US" smtClean="0"/>
              <a:pPr/>
              <a:t>‹#›</a:t>
            </a:fld>
            <a:endParaRPr lang="en-US" dirty="0"/>
          </a:p>
        </p:txBody>
      </p:sp>
      <p:cxnSp>
        <p:nvCxnSpPr>
          <p:cNvPr id="6" name="Straight Connector 5">
            <a:extLst>
              <a:ext uri="{FF2B5EF4-FFF2-40B4-BE49-F238E27FC236}">
                <a16:creationId xmlns:a16="http://schemas.microsoft.com/office/drawing/2014/main" id="{77F2505C-CAED-34DC-7CD1-C57ADBBF98DD}"/>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1316488"/>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1" name="Title 9">
            <a:extLst>
              <a:ext uri="{FF2B5EF4-FFF2-40B4-BE49-F238E27FC236}">
                <a16:creationId xmlns:a16="http://schemas.microsoft.com/office/drawing/2014/main" id="{873E5EF9-EDC5-CB2D-000A-85BB4DB58221}"/>
              </a:ext>
            </a:extLst>
          </p:cNvPr>
          <p:cNvSpPr>
            <a:spLocks noGrp="1"/>
          </p:cNvSpPr>
          <p:nvPr>
            <p:ph type="title" hasCustomPrompt="1"/>
          </p:nvPr>
        </p:nvSpPr>
        <p:spPr>
          <a:xfrm>
            <a:off x="1066800" y="5418360"/>
            <a:ext cx="10058400" cy="466345"/>
          </a:xfrm>
        </p:spPr>
        <p:txBody>
          <a:bodyPr anchor="b">
            <a:normAutofit/>
          </a:bodyPr>
          <a:lstStyle>
            <a:lvl1pPr algn="r">
              <a:lnSpc>
                <a:spcPct val="100000"/>
              </a:lnSpc>
              <a:defRPr sz="2000" b="0" cap="none" baseline="0"/>
            </a:lvl1pPr>
          </a:lstStyle>
          <a:p>
            <a:r>
              <a:rPr lang="en-US" dirty="0"/>
              <a:t>Quote Author</a:t>
            </a:r>
          </a:p>
        </p:txBody>
      </p:sp>
      <p:sp>
        <p:nvSpPr>
          <p:cNvPr id="10" name="Content Placeholder 9">
            <a:extLst>
              <a:ext uri="{FF2B5EF4-FFF2-40B4-BE49-F238E27FC236}">
                <a16:creationId xmlns:a16="http://schemas.microsoft.com/office/drawing/2014/main" id="{E5D1FFC6-C597-BE81-1790-A08954F44C4B}"/>
              </a:ext>
            </a:extLst>
          </p:cNvPr>
          <p:cNvSpPr>
            <a:spLocks noGrp="1"/>
          </p:cNvSpPr>
          <p:nvPr>
            <p:ph sz="quarter" idx="13" hasCustomPrompt="1"/>
          </p:nvPr>
        </p:nvSpPr>
        <p:spPr>
          <a:xfrm>
            <a:off x="95250" y="63500"/>
            <a:ext cx="11977688" cy="5080000"/>
          </a:xfrm>
        </p:spPr>
        <p:txBody>
          <a:bodyPr>
            <a:normAutofit/>
          </a:bodyPr>
          <a:lstStyle>
            <a:lvl1pPr>
              <a:lnSpc>
                <a:spcPct val="85000"/>
              </a:lnSpc>
              <a:defRPr sz="8000" b="1" cap="all" baseline="0">
                <a:solidFill>
                  <a:schemeClr val="tx1"/>
                </a:solidFill>
              </a:defRPr>
            </a:lvl1pPr>
          </a:lstStyle>
          <a:p>
            <a:pPr lvl="0"/>
            <a:r>
              <a:rPr lang="en-US" dirty="0"/>
              <a:t>Click to add Quote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4D63035D-22A0-4334-A9AE-2457016C8B47}" type="datetime1">
              <a:rPr lang="en-US" smtClean="0"/>
              <a:t>9/4/2026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cxnSp>
        <p:nvCxnSpPr>
          <p:cNvPr id="7" name="Straight Connector 6">
            <a:extLst>
              <a:ext uri="{FF2B5EF4-FFF2-40B4-BE49-F238E27FC236}">
                <a16:creationId xmlns:a16="http://schemas.microsoft.com/office/drawing/2014/main" id="{52949BEA-90AC-BE5F-28A7-80D65BD19B42}"/>
              </a:ext>
              <a:ext uri="{C183D7F6-B498-43B3-948B-1728B52AA6E4}">
                <adec:decorative xmlns:adec="http://schemas.microsoft.com/office/drawing/2017/decorative" val="1"/>
              </a:ext>
            </a:extLst>
          </p:cNvPr>
          <p:cNvCxnSpPr>
            <a:cxnSpLocks/>
          </p:cNvCxnSpPr>
          <p:nvPr/>
        </p:nvCxnSpPr>
        <p:spPr>
          <a:xfrm>
            <a:off x="11387805" y="5715292"/>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Freeform: Shape 1">
            <a:extLst>
              <a:ext uri="{FF2B5EF4-FFF2-40B4-BE49-F238E27FC236}">
                <a16:creationId xmlns:a16="http://schemas.microsoft.com/office/drawing/2014/main" id="{56CED583-F214-7D66-7A79-E888210B71E5}"/>
              </a:ext>
              <a:ext uri="{C183D7F6-B498-43B3-948B-1728B52AA6E4}">
                <adec:decorative xmlns:adec="http://schemas.microsoft.com/office/drawing/2017/decorative" val="1"/>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Freeform 3">
            <a:extLst>
              <a:ext uri="{FF2B5EF4-FFF2-40B4-BE49-F238E27FC236}">
                <a16:creationId xmlns:a16="http://schemas.microsoft.com/office/drawing/2014/main" id="{309683E9-89C9-C7E6-CD6B-7E9ADC3632A5}"/>
              </a:ext>
              <a:ext uri="{C183D7F6-B498-43B3-948B-1728B52AA6E4}">
                <adec:decorative xmlns:adec="http://schemas.microsoft.com/office/drawing/2017/decorative" val="1"/>
              </a:ext>
            </a:extLst>
          </p:cNvPr>
          <p:cNvSpPr/>
          <p:nvPr userDrawn="1"/>
        </p:nvSpPr>
        <p:spPr>
          <a:xfrm>
            <a:off x="9037474" y="1618811"/>
            <a:ext cx="3154526" cy="5229819"/>
          </a:xfrm>
          <a:custGeom>
            <a:avLst/>
            <a:gdLst>
              <a:gd name="connsiteX0" fmla="*/ 2984957 w 3154526"/>
              <a:gd name="connsiteY0" fmla="*/ 4764199 h 5229819"/>
              <a:gd name="connsiteX1" fmla="*/ 3085247 w 3154526"/>
              <a:gd name="connsiteY1" fmla="*/ 4783935 h 5229819"/>
              <a:gd name="connsiteX2" fmla="*/ 3154526 w 3154526"/>
              <a:gd name="connsiteY2" fmla="*/ 4805985 h 5229819"/>
              <a:gd name="connsiteX3" fmla="*/ 3154526 w 3154526"/>
              <a:gd name="connsiteY3" fmla="*/ 4854317 h 5229819"/>
              <a:gd name="connsiteX4" fmla="*/ 3077489 w 3154526"/>
              <a:gd name="connsiteY4" fmla="*/ 4835342 h 5229819"/>
              <a:gd name="connsiteX5" fmla="*/ 2943802 w 3154526"/>
              <a:gd name="connsiteY5" fmla="*/ 4819637 h 5229819"/>
              <a:gd name="connsiteX6" fmla="*/ 2790751 w 3154526"/>
              <a:gd name="connsiteY6" fmla="*/ 4847576 h 5229819"/>
              <a:gd name="connsiteX7" fmla="*/ 2434897 w 3154526"/>
              <a:gd name="connsiteY7" fmla="*/ 5031577 h 5229819"/>
              <a:gd name="connsiteX8" fmla="*/ 2951768 w 3154526"/>
              <a:gd name="connsiteY8" fmla="*/ 4976098 h 5229819"/>
              <a:gd name="connsiteX9" fmla="*/ 3154526 w 3154526"/>
              <a:gd name="connsiteY9" fmla="*/ 4968709 h 5229819"/>
              <a:gd name="connsiteX10" fmla="*/ 3154526 w 3154526"/>
              <a:gd name="connsiteY10" fmla="*/ 5031765 h 5229819"/>
              <a:gd name="connsiteX11" fmla="*/ 3014835 w 3154526"/>
              <a:gd name="connsiteY11" fmla="*/ 5034301 h 5229819"/>
              <a:gd name="connsiteX12" fmla="*/ 2393353 w 3154526"/>
              <a:gd name="connsiteY12" fmla="*/ 5115550 h 5229819"/>
              <a:gd name="connsiteX13" fmla="*/ 2867479 w 3154526"/>
              <a:gd name="connsiteY13" fmla="*/ 5174972 h 5229819"/>
              <a:gd name="connsiteX14" fmla="*/ 3154526 w 3154526"/>
              <a:gd name="connsiteY14" fmla="*/ 5146324 h 5229819"/>
              <a:gd name="connsiteX15" fmla="*/ 3154526 w 3154526"/>
              <a:gd name="connsiteY15" fmla="*/ 5195560 h 5229819"/>
              <a:gd name="connsiteX16" fmla="*/ 2893424 w 3154526"/>
              <a:gd name="connsiteY16" fmla="*/ 5222073 h 5229819"/>
              <a:gd name="connsiteX17" fmla="*/ 2386859 w 3154526"/>
              <a:gd name="connsiteY17" fmla="*/ 5181967 h 5229819"/>
              <a:gd name="connsiteX18" fmla="*/ 2246076 w 3154526"/>
              <a:gd name="connsiteY18" fmla="*/ 5123402 h 5229819"/>
              <a:gd name="connsiteX19" fmla="*/ 2334992 w 3154526"/>
              <a:gd name="connsiteY19" fmla="*/ 5028470 h 5229819"/>
              <a:gd name="connsiteX20" fmla="*/ 2693848 w 3154526"/>
              <a:gd name="connsiteY20" fmla="*/ 4824451 h 5229819"/>
              <a:gd name="connsiteX21" fmla="*/ 2984957 w 3154526"/>
              <a:gd name="connsiteY21" fmla="*/ 4764199 h 5229819"/>
              <a:gd name="connsiteX22" fmla="*/ 2257356 w 3154526"/>
              <a:gd name="connsiteY22" fmla="*/ 4262588 h 5229819"/>
              <a:gd name="connsiteX23" fmla="*/ 2122814 w 3154526"/>
              <a:gd name="connsiteY23" fmla="*/ 4273357 h 5229819"/>
              <a:gd name="connsiteX24" fmla="*/ 2427819 w 3154526"/>
              <a:gd name="connsiteY24" fmla="*/ 4316623 h 5229819"/>
              <a:gd name="connsiteX25" fmla="*/ 2495745 w 3154526"/>
              <a:gd name="connsiteY25" fmla="*/ 4323417 h 5229819"/>
              <a:gd name="connsiteX26" fmla="*/ 2842012 w 3154526"/>
              <a:gd name="connsiteY26" fmla="*/ 4396980 h 5229819"/>
              <a:gd name="connsiteX27" fmla="*/ 2946172 w 3154526"/>
              <a:gd name="connsiteY27" fmla="*/ 4417967 h 5229819"/>
              <a:gd name="connsiteX28" fmla="*/ 2257356 w 3154526"/>
              <a:gd name="connsiteY28" fmla="*/ 4262588 h 5229819"/>
              <a:gd name="connsiteX29" fmla="*/ 2658537 w 3154526"/>
              <a:gd name="connsiteY29" fmla="*/ 3869558 h 5229819"/>
              <a:gd name="connsiteX30" fmla="*/ 2641175 w 3154526"/>
              <a:gd name="connsiteY30" fmla="*/ 3888643 h 5229819"/>
              <a:gd name="connsiteX31" fmla="*/ 3126479 w 3154526"/>
              <a:gd name="connsiteY31" fmla="*/ 4335544 h 5229819"/>
              <a:gd name="connsiteX32" fmla="*/ 3143670 w 3154526"/>
              <a:gd name="connsiteY32" fmla="*/ 4314908 h 5229819"/>
              <a:gd name="connsiteX33" fmla="*/ 2658537 w 3154526"/>
              <a:gd name="connsiteY33" fmla="*/ 3869558 h 5229819"/>
              <a:gd name="connsiteX34" fmla="*/ 2629101 w 3154526"/>
              <a:gd name="connsiteY34" fmla="*/ 3729983 h 5229819"/>
              <a:gd name="connsiteX35" fmla="*/ 2725377 w 3154526"/>
              <a:gd name="connsiteY35" fmla="*/ 3746294 h 5229819"/>
              <a:gd name="connsiteX36" fmla="*/ 3013384 w 3154526"/>
              <a:gd name="connsiteY36" fmla="*/ 3891324 h 5229819"/>
              <a:gd name="connsiteX37" fmla="*/ 3154526 w 3154526"/>
              <a:gd name="connsiteY37" fmla="*/ 3990464 h 5229819"/>
              <a:gd name="connsiteX38" fmla="*/ 3154526 w 3154526"/>
              <a:gd name="connsiteY38" fmla="*/ 4060395 h 5229819"/>
              <a:gd name="connsiteX39" fmla="*/ 3036403 w 3154526"/>
              <a:gd name="connsiteY39" fmla="*/ 3972021 h 5229819"/>
              <a:gd name="connsiteX40" fmla="*/ 2688997 w 3154526"/>
              <a:gd name="connsiteY40" fmla="*/ 3810128 h 5229819"/>
              <a:gd name="connsiteX41" fmla="*/ 3092476 w 3154526"/>
              <a:gd name="connsiteY41" fmla="*/ 4164235 h 5229819"/>
              <a:gd name="connsiteX42" fmla="*/ 3154526 w 3154526"/>
              <a:gd name="connsiteY42" fmla="*/ 4207256 h 5229819"/>
              <a:gd name="connsiteX43" fmla="*/ 3154526 w 3154526"/>
              <a:gd name="connsiteY43" fmla="*/ 4417507 h 5229819"/>
              <a:gd name="connsiteX44" fmla="*/ 3087942 w 3154526"/>
              <a:gd name="connsiteY44" fmla="*/ 4378606 h 5229819"/>
              <a:gd name="connsiteX45" fmla="*/ 3130359 w 3154526"/>
              <a:gd name="connsiteY45" fmla="*/ 4425849 h 5229819"/>
              <a:gd name="connsiteX46" fmla="*/ 3154526 w 3154526"/>
              <a:gd name="connsiteY46" fmla="*/ 4447989 h 5229819"/>
              <a:gd name="connsiteX47" fmla="*/ 3154526 w 3154526"/>
              <a:gd name="connsiteY47" fmla="*/ 4543354 h 5229819"/>
              <a:gd name="connsiteX48" fmla="*/ 3094526 w 3154526"/>
              <a:gd name="connsiteY48" fmla="*/ 4521621 h 5229819"/>
              <a:gd name="connsiteX49" fmla="*/ 2985083 w 3154526"/>
              <a:gd name="connsiteY49" fmla="*/ 4485238 h 5229819"/>
              <a:gd name="connsiteX50" fmla="*/ 2708626 w 3154526"/>
              <a:gd name="connsiteY50" fmla="*/ 4418017 h 5229819"/>
              <a:gd name="connsiteX51" fmla="*/ 2620844 w 3154526"/>
              <a:gd name="connsiteY51" fmla="*/ 4430706 h 5229819"/>
              <a:gd name="connsiteX52" fmla="*/ 2540001 w 3154526"/>
              <a:gd name="connsiteY52" fmla="*/ 4424025 h 5229819"/>
              <a:gd name="connsiteX53" fmla="*/ 1907604 w 3154526"/>
              <a:gd name="connsiteY53" fmla="*/ 4339664 h 5229819"/>
              <a:gd name="connsiteX54" fmla="*/ 1879113 w 3154526"/>
              <a:gd name="connsiteY54" fmla="*/ 4342926 h 5229819"/>
              <a:gd name="connsiteX55" fmla="*/ 1921270 w 3154526"/>
              <a:gd name="connsiteY55" fmla="*/ 4376988 h 5229819"/>
              <a:gd name="connsiteX56" fmla="*/ 2647281 w 3154526"/>
              <a:gd name="connsiteY56" fmla="*/ 4614572 h 5229819"/>
              <a:gd name="connsiteX57" fmla="*/ 3060973 w 3154526"/>
              <a:gd name="connsiteY57" fmla="*/ 4624283 h 5229819"/>
              <a:gd name="connsiteX58" fmla="*/ 3154526 w 3154526"/>
              <a:gd name="connsiteY58" fmla="*/ 4599347 h 5229819"/>
              <a:gd name="connsiteX59" fmla="*/ 3154526 w 3154526"/>
              <a:gd name="connsiteY59" fmla="*/ 4661496 h 5229819"/>
              <a:gd name="connsiteX60" fmla="*/ 3124590 w 3154526"/>
              <a:gd name="connsiteY60" fmla="*/ 4670972 h 5229819"/>
              <a:gd name="connsiteX61" fmla="*/ 2657957 w 3154526"/>
              <a:gd name="connsiteY61" fmla="*/ 4674486 h 5229819"/>
              <a:gd name="connsiteX62" fmla="*/ 1891952 w 3154526"/>
              <a:gd name="connsiteY62" fmla="*/ 4426992 h 5229819"/>
              <a:gd name="connsiteX63" fmla="*/ 1839998 w 3154526"/>
              <a:gd name="connsiteY63" fmla="*/ 4399458 h 5229819"/>
              <a:gd name="connsiteX64" fmla="*/ 1897411 w 3154526"/>
              <a:gd name="connsiteY64" fmla="*/ 4275071 h 5229819"/>
              <a:gd name="connsiteX65" fmla="*/ 2271660 w 3154526"/>
              <a:gd name="connsiteY65" fmla="*/ 4202654 h 5229819"/>
              <a:gd name="connsiteX66" fmla="*/ 2860369 w 3154526"/>
              <a:gd name="connsiteY66" fmla="*/ 4283351 h 5229819"/>
              <a:gd name="connsiteX67" fmla="*/ 2986729 w 3154526"/>
              <a:gd name="connsiteY67" fmla="*/ 4338210 h 5229819"/>
              <a:gd name="connsiteX68" fmla="*/ 2815025 w 3154526"/>
              <a:gd name="connsiteY68" fmla="*/ 4191559 h 5229819"/>
              <a:gd name="connsiteX69" fmla="*/ 2550431 w 3154526"/>
              <a:gd name="connsiteY69" fmla="*/ 3844543 h 5229819"/>
              <a:gd name="connsiteX70" fmla="*/ 2629101 w 3154526"/>
              <a:gd name="connsiteY70" fmla="*/ 3729983 h 5229819"/>
              <a:gd name="connsiteX71" fmla="*/ 2911098 w 3154526"/>
              <a:gd name="connsiteY71" fmla="*/ 3440435 h 5229819"/>
              <a:gd name="connsiteX72" fmla="*/ 2828048 w 3154526"/>
              <a:gd name="connsiteY72" fmla="*/ 3443932 h 5229819"/>
              <a:gd name="connsiteX73" fmla="*/ 2509409 w 3154526"/>
              <a:gd name="connsiteY73" fmla="*/ 3495655 h 5229819"/>
              <a:gd name="connsiteX74" fmla="*/ 2147895 w 3154526"/>
              <a:gd name="connsiteY74" fmla="*/ 3514483 h 5229819"/>
              <a:gd name="connsiteX75" fmla="*/ 2003552 w 3154526"/>
              <a:gd name="connsiteY75" fmla="*/ 3520439 h 5229819"/>
              <a:gd name="connsiteX76" fmla="*/ 2246830 w 3154526"/>
              <a:gd name="connsiteY76" fmla="*/ 3622276 h 5229819"/>
              <a:gd name="connsiteX77" fmla="*/ 2835671 w 3154526"/>
              <a:gd name="connsiteY77" fmla="*/ 3548747 h 5229819"/>
              <a:gd name="connsiteX78" fmla="*/ 2998953 w 3154526"/>
              <a:gd name="connsiteY78" fmla="*/ 3464237 h 5229819"/>
              <a:gd name="connsiteX79" fmla="*/ 2995075 w 3154526"/>
              <a:gd name="connsiteY79" fmla="*/ 3442088 h 5229819"/>
              <a:gd name="connsiteX80" fmla="*/ 2911098 w 3154526"/>
              <a:gd name="connsiteY80" fmla="*/ 3440435 h 5229819"/>
              <a:gd name="connsiteX81" fmla="*/ 2690666 w 3154526"/>
              <a:gd name="connsiteY81" fmla="*/ 3299672 h 5229819"/>
              <a:gd name="connsiteX82" fmla="*/ 2476905 w 3154526"/>
              <a:gd name="connsiteY82" fmla="*/ 3324782 h 5229819"/>
              <a:gd name="connsiteX83" fmla="*/ 2094849 w 3154526"/>
              <a:gd name="connsiteY83" fmla="*/ 3447220 h 5229819"/>
              <a:gd name="connsiteX84" fmla="*/ 2483888 w 3154526"/>
              <a:gd name="connsiteY84" fmla="*/ 3440295 h 5229819"/>
              <a:gd name="connsiteX85" fmla="*/ 3014076 w 3154526"/>
              <a:gd name="connsiteY85" fmla="*/ 3366305 h 5229819"/>
              <a:gd name="connsiteX86" fmla="*/ 2904378 w 3154526"/>
              <a:gd name="connsiteY86" fmla="*/ 3324561 h 5229819"/>
              <a:gd name="connsiteX87" fmla="*/ 2690666 w 3154526"/>
              <a:gd name="connsiteY87" fmla="*/ 3299672 h 5229819"/>
              <a:gd name="connsiteX88" fmla="*/ 2600173 w 3154526"/>
              <a:gd name="connsiteY88" fmla="*/ 3247414 h 5229819"/>
              <a:gd name="connsiteX89" fmla="*/ 3008079 w 3154526"/>
              <a:gd name="connsiteY89" fmla="*/ 3291395 h 5229819"/>
              <a:gd name="connsiteX90" fmla="*/ 3154526 w 3154526"/>
              <a:gd name="connsiteY90" fmla="*/ 3354047 h 5229819"/>
              <a:gd name="connsiteX91" fmla="*/ 3154526 w 3154526"/>
              <a:gd name="connsiteY91" fmla="*/ 3464030 h 5229819"/>
              <a:gd name="connsiteX92" fmla="*/ 3150012 w 3154526"/>
              <a:gd name="connsiteY92" fmla="*/ 3464430 h 5229819"/>
              <a:gd name="connsiteX93" fmla="*/ 3006185 w 3154526"/>
              <a:gd name="connsiteY93" fmla="*/ 3521395 h 5229819"/>
              <a:gd name="connsiteX94" fmla="*/ 2745224 w 3154526"/>
              <a:gd name="connsiteY94" fmla="*/ 3629721 h 5229819"/>
              <a:gd name="connsiteX95" fmla="*/ 2266244 w 3154526"/>
              <a:gd name="connsiteY95" fmla="*/ 3673727 h 5229819"/>
              <a:gd name="connsiteX96" fmla="*/ 1968615 w 3154526"/>
              <a:gd name="connsiteY96" fmla="*/ 3585320 h 5229819"/>
              <a:gd name="connsiteX97" fmla="*/ 1898396 w 3154526"/>
              <a:gd name="connsiteY97" fmla="*/ 3500287 h 5229819"/>
              <a:gd name="connsiteX98" fmla="*/ 1989083 w 3154526"/>
              <a:gd name="connsiteY98" fmla="*/ 3427016 h 5229819"/>
              <a:gd name="connsiteX99" fmla="*/ 2389567 w 3154526"/>
              <a:gd name="connsiteY99" fmla="*/ 3290809 h 5229819"/>
              <a:gd name="connsiteX100" fmla="*/ 2600173 w 3154526"/>
              <a:gd name="connsiteY100" fmla="*/ 3247414 h 5229819"/>
              <a:gd name="connsiteX101" fmla="*/ 2319352 w 3154526"/>
              <a:gd name="connsiteY101" fmla="*/ 2601737 h 5229819"/>
              <a:gd name="connsiteX102" fmla="*/ 2766163 w 3154526"/>
              <a:gd name="connsiteY102" fmla="*/ 2737145 h 5229819"/>
              <a:gd name="connsiteX103" fmla="*/ 2974746 w 3154526"/>
              <a:gd name="connsiteY103" fmla="*/ 2866399 h 5229819"/>
              <a:gd name="connsiteX104" fmla="*/ 3121568 w 3154526"/>
              <a:gd name="connsiteY104" fmla="*/ 2982134 h 5229819"/>
              <a:gd name="connsiteX105" fmla="*/ 3154526 w 3154526"/>
              <a:gd name="connsiteY105" fmla="*/ 3011886 h 5229819"/>
              <a:gd name="connsiteX106" fmla="*/ 3154526 w 3154526"/>
              <a:gd name="connsiteY106" fmla="*/ 3160319 h 5229819"/>
              <a:gd name="connsiteX107" fmla="*/ 3067546 w 3154526"/>
              <a:gd name="connsiteY107" fmla="*/ 3110720 h 5229819"/>
              <a:gd name="connsiteX108" fmla="*/ 2232937 w 3154526"/>
              <a:gd name="connsiteY108" fmla="*/ 2769088 h 5229819"/>
              <a:gd name="connsiteX109" fmla="*/ 2352619 w 3154526"/>
              <a:gd name="connsiteY109" fmla="*/ 2743180 h 5229819"/>
              <a:gd name="connsiteX110" fmla="*/ 2721589 w 3154526"/>
              <a:gd name="connsiteY110" fmla="*/ 2876160 h 5229819"/>
              <a:gd name="connsiteX111" fmla="*/ 3060914 w 3154526"/>
              <a:gd name="connsiteY111" fmla="*/ 3014259 h 5229819"/>
              <a:gd name="connsiteX112" fmla="*/ 2965264 w 3154526"/>
              <a:gd name="connsiteY112" fmla="*/ 2935323 h 5229819"/>
              <a:gd name="connsiteX113" fmla="*/ 2367226 w 3154526"/>
              <a:gd name="connsiteY113" fmla="*/ 2661486 h 5229819"/>
              <a:gd name="connsiteX114" fmla="*/ 2207259 w 3154526"/>
              <a:gd name="connsiteY114" fmla="*/ 2694665 h 5229819"/>
              <a:gd name="connsiteX115" fmla="*/ 2179723 w 3154526"/>
              <a:gd name="connsiteY115" fmla="*/ 2818255 h 5229819"/>
              <a:gd name="connsiteX116" fmla="*/ 2514888 w 3154526"/>
              <a:gd name="connsiteY116" fmla="*/ 3048475 h 5229819"/>
              <a:gd name="connsiteX117" fmla="*/ 3016861 w 3154526"/>
              <a:gd name="connsiteY117" fmla="*/ 3160740 h 5229819"/>
              <a:gd name="connsiteX118" fmla="*/ 3154526 w 3154526"/>
              <a:gd name="connsiteY118" fmla="*/ 3176279 h 5229819"/>
              <a:gd name="connsiteX119" fmla="*/ 3154526 w 3154526"/>
              <a:gd name="connsiteY119" fmla="*/ 3250361 h 5229819"/>
              <a:gd name="connsiteX120" fmla="*/ 3091307 w 3154526"/>
              <a:gd name="connsiteY120" fmla="*/ 3229805 h 5229819"/>
              <a:gd name="connsiteX121" fmla="*/ 2723879 w 3154526"/>
              <a:gd name="connsiteY121" fmla="*/ 3162709 h 5229819"/>
              <a:gd name="connsiteX122" fmla="*/ 2203034 w 3154526"/>
              <a:gd name="connsiteY122" fmla="*/ 2922890 h 5229819"/>
              <a:gd name="connsiteX123" fmla="*/ 2101110 w 3154526"/>
              <a:gd name="connsiteY123" fmla="*/ 2793332 h 5229819"/>
              <a:gd name="connsiteX124" fmla="*/ 2116325 w 3154526"/>
              <a:gd name="connsiteY124" fmla="*/ 2687419 h 5229819"/>
              <a:gd name="connsiteX125" fmla="*/ 2319352 w 3154526"/>
              <a:gd name="connsiteY125" fmla="*/ 2601737 h 5229819"/>
              <a:gd name="connsiteX126" fmla="*/ 1350946 w 3154526"/>
              <a:gd name="connsiteY126" fmla="*/ 1631006 h 5229819"/>
              <a:gd name="connsiteX127" fmla="*/ 1004901 w 3154526"/>
              <a:gd name="connsiteY127" fmla="*/ 1697258 h 5229819"/>
              <a:gd name="connsiteX128" fmla="*/ 955407 w 3154526"/>
              <a:gd name="connsiteY128" fmla="*/ 1725240 h 5229819"/>
              <a:gd name="connsiteX129" fmla="*/ 1056827 w 3154526"/>
              <a:gd name="connsiteY129" fmla="*/ 1829253 h 5229819"/>
              <a:gd name="connsiteX130" fmla="*/ 1626585 w 3154526"/>
              <a:gd name="connsiteY130" fmla="*/ 2030287 h 5229819"/>
              <a:gd name="connsiteX131" fmla="*/ 2214811 w 3154526"/>
              <a:gd name="connsiteY131" fmla="*/ 2140743 h 5229819"/>
              <a:gd name="connsiteX132" fmla="*/ 2475442 w 3154526"/>
              <a:gd name="connsiteY132" fmla="*/ 2220115 h 5229819"/>
              <a:gd name="connsiteX133" fmla="*/ 1255641 w 3154526"/>
              <a:gd name="connsiteY133" fmla="*/ 1766864 h 5229819"/>
              <a:gd name="connsiteX134" fmla="*/ 1305929 w 3154526"/>
              <a:gd name="connsiteY134" fmla="*/ 1722974 h 5229819"/>
              <a:gd name="connsiteX135" fmla="*/ 2002915 w 3154526"/>
              <a:gd name="connsiteY135" fmla="*/ 1923946 h 5229819"/>
              <a:gd name="connsiteX136" fmla="*/ 2449662 w 3154526"/>
              <a:gd name="connsiteY136" fmla="*/ 2126020 h 5229819"/>
              <a:gd name="connsiteX137" fmla="*/ 2505028 w 3154526"/>
              <a:gd name="connsiteY137" fmla="*/ 2142789 h 5229819"/>
              <a:gd name="connsiteX138" fmla="*/ 2446175 w 3154526"/>
              <a:gd name="connsiteY138" fmla="*/ 2082091 h 5229819"/>
              <a:gd name="connsiteX139" fmla="*/ 2312648 w 3154526"/>
              <a:gd name="connsiteY139" fmla="*/ 1997116 h 5229819"/>
              <a:gd name="connsiteX140" fmla="*/ 1350946 w 3154526"/>
              <a:gd name="connsiteY140" fmla="*/ 1631006 h 5229819"/>
              <a:gd name="connsiteX141" fmla="*/ 2656659 w 3154526"/>
              <a:gd name="connsiteY141" fmla="*/ 1238775 h 5229819"/>
              <a:gd name="connsiteX142" fmla="*/ 2625436 w 3154526"/>
              <a:gd name="connsiteY142" fmla="*/ 1397072 h 5229819"/>
              <a:gd name="connsiteX143" fmla="*/ 2875161 w 3154526"/>
              <a:gd name="connsiteY143" fmla="*/ 2321650 h 5229819"/>
              <a:gd name="connsiteX144" fmla="*/ 2925722 w 3154526"/>
              <a:gd name="connsiteY144" fmla="*/ 2392692 h 5229819"/>
              <a:gd name="connsiteX145" fmla="*/ 2811462 w 3154526"/>
              <a:gd name="connsiteY145" fmla="*/ 1947758 h 5229819"/>
              <a:gd name="connsiteX146" fmla="*/ 2718919 w 3154526"/>
              <a:gd name="connsiteY146" fmla="*/ 1497019 h 5229819"/>
              <a:gd name="connsiteX147" fmla="*/ 2753255 w 3154526"/>
              <a:gd name="connsiteY147" fmla="*/ 1529176 h 5229819"/>
              <a:gd name="connsiteX148" fmla="*/ 2881379 w 3154526"/>
              <a:gd name="connsiteY148" fmla="*/ 2022317 h 5229819"/>
              <a:gd name="connsiteX149" fmla="*/ 2996393 w 3154526"/>
              <a:gd name="connsiteY149" fmla="*/ 2365005 h 5229819"/>
              <a:gd name="connsiteX150" fmla="*/ 3100133 w 3154526"/>
              <a:gd name="connsiteY150" fmla="*/ 2512233 h 5229819"/>
              <a:gd name="connsiteX151" fmla="*/ 3079545 w 3154526"/>
              <a:gd name="connsiteY151" fmla="*/ 1967247 h 5229819"/>
              <a:gd name="connsiteX152" fmla="*/ 2899475 w 3154526"/>
              <a:gd name="connsiteY152" fmla="*/ 1449951 h 5229819"/>
              <a:gd name="connsiteX153" fmla="*/ 2656659 w 3154526"/>
              <a:gd name="connsiteY153" fmla="*/ 1238775 h 5229819"/>
              <a:gd name="connsiteX154" fmla="*/ 1367798 w 3154526"/>
              <a:gd name="connsiteY154" fmla="*/ 807514 h 5229819"/>
              <a:gd name="connsiteX155" fmla="*/ 1321670 w 3154526"/>
              <a:gd name="connsiteY155" fmla="*/ 812743 h 5229819"/>
              <a:gd name="connsiteX156" fmla="*/ 1326427 w 3154526"/>
              <a:gd name="connsiteY156" fmla="*/ 995044 h 5229819"/>
              <a:gd name="connsiteX157" fmla="*/ 1646715 w 3154526"/>
              <a:gd name="connsiteY157" fmla="*/ 1403714 h 5229819"/>
              <a:gd name="connsiteX158" fmla="*/ 1699020 w 3154526"/>
              <a:gd name="connsiteY158" fmla="*/ 1462003 h 5229819"/>
              <a:gd name="connsiteX159" fmla="*/ 2128129 w 3154526"/>
              <a:gd name="connsiteY159" fmla="*/ 1776540 h 5229819"/>
              <a:gd name="connsiteX160" fmla="*/ 2153908 w 3154526"/>
              <a:gd name="connsiteY160" fmla="*/ 1776925 h 5229819"/>
              <a:gd name="connsiteX161" fmla="*/ 1447891 w 3154526"/>
              <a:gd name="connsiteY161" fmla="*/ 949010 h 5229819"/>
              <a:gd name="connsiteX162" fmla="*/ 1451500 w 3154526"/>
              <a:gd name="connsiteY162" fmla="*/ 904772 h 5229819"/>
              <a:gd name="connsiteX163" fmla="*/ 1824226 w 3154526"/>
              <a:gd name="connsiteY163" fmla="*/ 1311217 h 5229819"/>
              <a:gd name="connsiteX164" fmla="*/ 2204689 w 3154526"/>
              <a:gd name="connsiteY164" fmla="*/ 1730927 h 5229819"/>
              <a:gd name="connsiteX165" fmla="*/ 1890667 w 3154526"/>
              <a:gd name="connsiteY165" fmla="*/ 1206353 h 5229819"/>
              <a:gd name="connsiteX166" fmla="*/ 1627192 w 3154526"/>
              <a:gd name="connsiteY166" fmla="*/ 933479 h 5229819"/>
              <a:gd name="connsiteX167" fmla="*/ 1367798 w 3154526"/>
              <a:gd name="connsiteY167" fmla="*/ 807514 h 5229819"/>
              <a:gd name="connsiteX168" fmla="*/ 283580 w 3154526"/>
              <a:gd name="connsiteY168" fmla="*/ 681216 h 5229819"/>
              <a:gd name="connsiteX169" fmla="*/ 110348 w 3154526"/>
              <a:gd name="connsiteY169" fmla="*/ 708025 h 5229819"/>
              <a:gd name="connsiteX170" fmla="*/ 85723 w 3154526"/>
              <a:gd name="connsiteY170" fmla="*/ 819576 h 5229819"/>
              <a:gd name="connsiteX171" fmla="*/ 199932 w 3154526"/>
              <a:gd name="connsiteY171" fmla="*/ 893664 h 5229819"/>
              <a:gd name="connsiteX172" fmla="*/ 740736 w 3154526"/>
              <a:gd name="connsiteY172" fmla="*/ 1064235 h 5229819"/>
              <a:gd name="connsiteX173" fmla="*/ 1110528 w 3154526"/>
              <a:gd name="connsiteY173" fmla="*/ 1146285 h 5229819"/>
              <a:gd name="connsiteX174" fmla="*/ 459412 w 3154526"/>
              <a:gd name="connsiteY174" fmla="*/ 885372 h 5229819"/>
              <a:gd name="connsiteX175" fmla="*/ 543138 w 3154526"/>
              <a:gd name="connsiteY175" fmla="*/ 845601 h 5229819"/>
              <a:gd name="connsiteX176" fmla="*/ 910153 w 3154526"/>
              <a:gd name="connsiteY176" fmla="*/ 948610 h 5229819"/>
              <a:gd name="connsiteX177" fmla="*/ 966399 w 3154526"/>
              <a:gd name="connsiteY177" fmla="*/ 962382 h 5229819"/>
              <a:gd name="connsiteX178" fmla="*/ 283580 w 3154526"/>
              <a:gd name="connsiteY178" fmla="*/ 681216 h 5229819"/>
              <a:gd name="connsiteX179" fmla="*/ 1590373 w 3154526"/>
              <a:gd name="connsiteY179" fmla="*/ 207352 h 5229819"/>
              <a:gd name="connsiteX180" fmla="*/ 1849000 w 3154526"/>
              <a:gd name="connsiteY180" fmla="*/ 1052202 h 5229819"/>
              <a:gd name="connsiteX181" fmla="*/ 1897521 w 3154526"/>
              <a:gd name="connsiteY181" fmla="*/ 1104633 h 5229819"/>
              <a:gd name="connsiteX182" fmla="*/ 1590373 w 3154526"/>
              <a:gd name="connsiteY182" fmla="*/ 207352 h 5229819"/>
              <a:gd name="connsiteX183" fmla="*/ 1477590 w 3154526"/>
              <a:gd name="connsiteY183" fmla="*/ 196987 h 5229819"/>
              <a:gd name="connsiteX184" fmla="*/ 1734197 w 3154526"/>
              <a:gd name="connsiteY184" fmla="*/ 915385 h 5229819"/>
              <a:gd name="connsiteX185" fmla="*/ 1477590 w 3154526"/>
              <a:gd name="connsiteY185" fmla="*/ 196987 h 5229819"/>
              <a:gd name="connsiteX186" fmla="*/ 1520807 w 3154526"/>
              <a:gd name="connsiteY186" fmla="*/ 401 h 5229819"/>
              <a:gd name="connsiteX187" fmla="*/ 1959261 w 3154526"/>
              <a:gd name="connsiteY187" fmla="*/ 1004279 h 5229819"/>
              <a:gd name="connsiteX188" fmla="*/ 1999831 w 3154526"/>
              <a:gd name="connsiteY188" fmla="*/ 1233302 h 5229819"/>
              <a:gd name="connsiteX189" fmla="*/ 2119085 w 3154526"/>
              <a:gd name="connsiteY189" fmla="*/ 1423964 h 5229819"/>
              <a:gd name="connsiteX190" fmla="*/ 2335471 w 3154526"/>
              <a:gd name="connsiteY190" fmla="*/ 1850384 h 5229819"/>
              <a:gd name="connsiteX191" fmla="*/ 2392591 w 3154526"/>
              <a:gd name="connsiteY191" fmla="*/ 1951489 h 5229819"/>
              <a:gd name="connsiteX192" fmla="*/ 2748943 w 3154526"/>
              <a:gd name="connsiteY192" fmla="*/ 2303364 h 5229819"/>
              <a:gd name="connsiteX193" fmla="*/ 2806241 w 3154526"/>
              <a:gd name="connsiteY193" fmla="*/ 2339964 h 5229819"/>
              <a:gd name="connsiteX194" fmla="*/ 2679338 w 3154526"/>
              <a:gd name="connsiteY194" fmla="*/ 2010074 h 5229819"/>
              <a:gd name="connsiteX195" fmla="*/ 2606989 w 3154526"/>
              <a:gd name="connsiteY195" fmla="*/ 1775538 h 5229819"/>
              <a:gd name="connsiteX196" fmla="*/ 2582155 w 3154526"/>
              <a:gd name="connsiteY196" fmla="*/ 1309760 h 5229819"/>
              <a:gd name="connsiteX197" fmla="*/ 2592851 w 3154526"/>
              <a:gd name="connsiteY197" fmla="*/ 1261833 h 5229819"/>
              <a:gd name="connsiteX198" fmla="*/ 2718128 w 3154526"/>
              <a:gd name="connsiteY198" fmla="*/ 1210907 h 5229819"/>
              <a:gd name="connsiteX199" fmla="*/ 2951511 w 3154526"/>
              <a:gd name="connsiteY199" fmla="*/ 1441852 h 5229819"/>
              <a:gd name="connsiteX200" fmla="*/ 3144770 w 3154526"/>
              <a:gd name="connsiteY200" fmla="*/ 2025597 h 5229819"/>
              <a:gd name="connsiteX201" fmla="*/ 3154526 w 3154526"/>
              <a:gd name="connsiteY201" fmla="*/ 2110676 h 5229819"/>
              <a:gd name="connsiteX202" fmla="*/ 3154526 w 3154526"/>
              <a:gd name="connsiteY202" fmla="*/ 2821253 h 5229819"/>
              <a:gd name="connsiteX203" fmla="*/ 2760231 w 3154526"/>
              <a:gd name="connsiteY203" fmla="*/ 2387604 h 5229819"/>
              <a:gd name="connsiteX204" fmla="*/ 2690109 w 3154526"/>
              <a:gd name="connsiteY204" fmla="*/ 2343136 h 5229819"/>
              <a:gd name="connsiteX205" fmla="*/ 2584945 w 3154526"/>
              <a:gd name="connsiteY205" fmla="*/ 2319604 h 5229819"/>
              <a:gd name="connsiteX206" fmla="*/ 2476459 w 3154526"/>
              <a:gd name="connsiteY206" fmla="*/ 2274585 h 5229819"/>
              <a:gd name="connsiteX207" fmla="*/ 1635021 w 3154526"/>
              <a:gd name="connsiteY207" fmla="*/ 2080790 h 5229819"/>
              <a:gd name="connsiteX208" fmla="*/ 994284 w 3154526"/>
              <a:gd name="connsiteY208" fmla="*/ 1848426 h 5229819"/>
              <a:gd name="connsiteX209" fmla="*/ 900907 w 3154526"/>
              <a:gd name="connsiteY209" fmla="*/ 1722986 h 5229819"/>
              <a:gd name="connsiteX210" fmla="*/ 1019942 w 3154526"/>
              <a:gd name="connsiteY210" fmla="*/ 1634959 h 5229819"/>
              <a:gd name="connsiteX211" fmla="*/ 1436756 w 3154526"/>
              <a:gd name="connsiteY211" fmla="*/ 1581585 h 5229819"/>
              <a:gd name="connsiteX212" fmla="*/ 1745065 w 3154526"/>
              <a:gd name="connsiteY212" fmla="*/ 1615304 h 5229819"/>
              <a:gd name="connsiteX213" fmla="*/ 1601192 w 3154526"/>
              <a:gd name="connsiteY213" fmla="*/ 1445865 h 5229819"/>
              <a:gd name="connsiteX214" fmla="*/ 1401935 w 3154526"/>
              <a:gd name="connsiteY214" fmla="*/ 1322332 h 5229819"/>
              <a:gd name="connsiteX215" fmla="*/ 1350058 w 3154526"/>
              <a:gd name="connsiteY215" fmla="*/ 1304329 h 5229819"/>
              <a:gd name="connsiteX216" fmla="*/ 1196299 w 3154526"/>
              <a:gd name="connsiteY216" fmla="*/ 1267380 h 5229819"/>
              <a:gd name="connsiteX217" fmla="*/ 1010774 w 3154526"/>
              <a:gd name="connsiteY217" fmla="*/ 1183133 h 5229819"/>
              <a:gd name="connsiteX218" fmla="*/ 762606 w 3154526"/>
              <a:gd name="connsiteY218" fmla="*/ 1122658 h 5229819"/>
              <a:gd name="connsiteX219" fmla="*/ 154893 w 3154526"/>
              <a:gd name="connsiteY219" fmla="*/ 930327 h 5229819"/>
              <a:gd name="connsiteX220" fmla="*/ 41348 w 3154526"/>
              <a:gd name="connsiteY220" fmla="*/ 855682 h 5229819"/>
              <a:gd name="connsiteX221" fmla="*/ 71618 w 3154526"/>
              <a:gd name="connsiteY221" fmla="*/ 669959 h 5229819"/>
              <a:gd name="connsiteX222" fmla="*/ 192882 w 3154526"/>
              <a:gd name="connsiteY222" fmla="*/ 633126 h 5229819"/>
              <a:gd name="connsiteX223" fmla="*/ 753661 w 3154526"/>
              <a:gd name="connsiteY223" fmla="*/ 741211 h 5229819"/>
              <a:gd name="connsiteX224" fmla="*/ 1255776 w 3154526"/>
              <a:gd name="connsiteY224" fmla="*/ 1147472 h 5229819"/>
              <a:gd name="connsiteX225" fmla="*/ 1455766 w 3154526"/>
              <a:gd name="connsiteY225" fmla="*/ 1276598 h 5229819"/>
              <a:gd name="connsiteX226" fmla="*/ 1288932 w 3154526"/>
              <a:gd name="connsiteY226" fmla="*/ 1033280 h 5229819"/>
              <a:gd name="connsiteX227" fmla="*/ 1232411 w 3154526"/>
              <a:gd name="connsiteY227" fmla="*/ 880301 h 5229819"/>
              <a:gd name="connsiteX228" fmla="*/ 1384570 w 3154526"/>
              <a:gd name="connsiteY228" fmla="*/ 733996 h 5229819"/>
              <a:gd name="connsiteX229" fmla="*/ 1507746 w 3154526"/>
              <a:gd name="connsiteY229" fmla="*/ 755398 h 5229819"/>
              <a:gd name="connsiteX230" fmla="*/ 1477350 w 3154526"/>
              <a:gd name="connsiteY230" fmla="*/ 678725 h 5229819"/>
              <a:gd name="connsiteX231" fmla="*/ 1417151 w 3154526"/>
              <a:gd name="connsiteY231" fmla="*/ 168105 h 5229819"/>
              <a:gd name="connsiteX232" fmla="*/ 1520807 w 3154526"/>
              <a:gd name="connsiteY232"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3154526" h="5229819">
                <a:moveTo>
                  <a:pt x="2984957" y="4764199"/>
                </a:moveTo>
                <a:cubicBezTo>
                  <a:pt x="3018240" y="4767408"/>
                  <a:pt x="3051712" y="4773969"/>
                  <a:pt x="3085247" y="4783935"/>
                </a:cubicBezTo>
                <a:lnTo>
                  <a:pt x="3154526" y="4805985"/>
                </a:lnTo>
                <a:lnTo>
                  <a:pt x="3154526" y="4854317"/>
                </a:lnTo>
                <a:lnTo>
                  <a:pt x="3077489" y="4835342"/>
                </a:lnTo>
                <a:cubicBezTo>
                  <a:pt x="3033509" y="4827066"/>
                  <a:pt x="2989112" y="4821557"/>
                  <a:pt x="2943802" y="4819637"/>
                </a:cubicBezTo>
                <a:cubicBezTo>
                  <a:pt x="2893293" y="4817421"/>
                  <a:pt x="2839830" y="4831234"/>
                  <a:pt x="2790751" y="4847576"/>
                </a:cubicBezTo>
                <a:cubicBezTo>
                  <a:pt x="2669496" y="4887789"/>
                  <a:pt x="2461044" y="5000040"/>
                  <a:pt x="2434897" y="5031577"/>
                </a:cubicBezTo>
                <a:cubicBezTo>
                  <a:pt x="2484364" y="5038618"/>
                  <a:pt x="2785484" y="4986917"/>
                  <a:pt x="2951768" y="4976098"/>
                </a:cubicBezTo>
                <a:lnTo>
                  <a:pt x="3154526" y="4968709"/>
                </a:lnTo>
                <a:lnTo>
                  <a:pt x="3154526" y="5031765"/>
                </a:lnTo>
                <a:lnTo>
                  <a:pt x="3014835" y="5034301"/>
                </a:lnTo>
                <a:cubicBezTo>
                  <a:pt x="2710439" y="5051677"/>
                  <a:pt x="2441583" y="5097943"/>
                  <a:pt x="2393353" y="5115550"/>
                </a:cubicBezTo>
                <a:cubicBezTo>
                  <a:pt x="2431157" y="5160603"/>
                  <a:pt x="2707409" y="5188478"/>
                  <a:pt x="2867479" y="5174972"/>
                </a:cubicBezTo>
                <a:lnTo>
                  <a:pt x="3154526" y="5146324"/>
                </a:lnTo>
                <a:lnTo>
                  <a:pt x="3154526" y="5195560"/>
                </a:lnTo>
                <a:lnTo>
                  <a:pt x="2893424" y="5222073"/>
                </a:ln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29101" y="3729983"/>
                </a:moveTo>
                <a:cubicBezTo>
                  <a:pt x="2661589" y="3730947"/>
                  <a:pt x="2697073" y="3732787"/>
                  <a:pt x="2725377" y="3746294"/>
                </a:cubicBezTo>
                <a:cubicBezTo>
                  <a:pt x="2822777" y="3791583"/>
                  <a:pt x="2920786" y="3836926"/>
                  <a:pt x="3013384" y="3891324"/>
                </a:cubicBezTo>
                <a:lnTo>
                  <a:pt x="3154526" y="3990464"/>
                </a:lnTo>
                <a:lnTo>
                  <a:pt x="3154526" y="4060395"/>
                </a:lnTo>
                <a:lnTo>
                  <a:pt x="3036403" y="3972021"/>
                </a:lnTo>
                <a:cubicBezTo>
                  <a:pt x="2907615" y="3883525"/>
                  <a:pt x="2779554" y="3819455"/>
                  <a:pt x="2688997" y="3810128"/>
                </a:cubicBezTo>
                <a:cubicBezTo>
                  <a:pt x="2831670" y="3941058"/>
                  <a:pt x="2937046" y="4076752"/>
                  <a:pt x="3092476" y="4164235"/>
                </a:cubicBezTo>
                <a:lnTo>
                  <a:pt x="3154526" y="4207256"/>
                </a:lnTo>
                <a:lnTo>
                  <a:pt x="3154526" y="4417507"/>
                </a:lnTo>
                <a:lnTo>
                  <a:pt x="3087942" y="4378606"/>
                </a:lnTo>
                <a:cubicBezTo>
                  <a:pt x="3102143" y="4394351"/>
                  <a:pt x="3115996" y="4410565"/>
                  <a:pt x="3130359" y="4425849"/>
                </a:cubicBezTo>
                <a:lnTo>
                  <a:pt x="3154526" y="4447989"/>
                </a:lnTo>
                <a:lnTo>
                  <a:pt x="3154526" y="4543354"/>
                </a:lnTo>
                <a:lnTo>
                  <a:pt x="3094526" y="4521621"/>
                </a:lnTo>
                <a:cubicBezTo>
                  <a:pt x="3058315" y="4508467"/>
                  <a:pt x="3021946" y="449579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785895" y="4647295"/>
                  <a:pt x="2924346" y="4650622"/>
                  <a:pt x="3060973" y="4624283"/>
                </a:cubicBezTo>
                <a:lnTo>
                  <a:pt x="3154526" y="4599347"/>
                </a:lnTo>
                <a:lnTo>
                  <a:pt x="3154526" y="4661496"/>
                </a:lnTo>
                <a:lnTo>
                  <a:pt x="3124590" y="4670972"/>
                </a:lnTo>
                <a:cubicBezTo>
                  <a:pt x="2971313" y="4708028"/>
                  <a:pt x="2814417" y="4711286"/>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600173" y="3247414"/>
                </a:moveTo>
                <a:cubicBezTo>
                  <a:pt x="2739107" y="3233347"/>
                  <a:pt x="2875094" y="3248675"/>
                  <a:pt x="3008079" y="3291395"/>
                </a:cubicBezTo>
                <a:lnTo>
                  <a:pt x="3154526" y="3354047"/>
                </a:lnTo>
                <a:lnTo>
                  <a:pt x="3154526" y="3464030"/>
                </a:lnTo>
                <a:lnTo>
                  <a:pt x="3150012" y="3464430"/>
                </a:lnTo>
                <a:cubicBezTo>
                  <a:pt x="3100914" y="3475356"/>
                  <a:pt x="3052436" y="3493594"/>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460502" y="3268829"/>
                  <a:pt x="2530706" y="3254447"/>
                  <a:pt x="2600173" y="3247414"/>
                </a:cubicBezTo>
                <a:close/>
                <a:moveTo>
                  <a:pt x="2319352" y="2601737"/>
                </a:moveTo>
                <a:cubicBezTo>
                  <a:pt x="2479864" y="2611004"/>
                  <a:pt x="2629308" y="2651575"/>
                  <a:pt x="2766163" y="2737145"/>
                </a:cubicBezTo>
                <a:cubicBezTo>
                  <a:pt x="2835451" y="2780619"/>
                  <a:pt x="2910653" y="2816308"/>
                  <a:pt x="2974746" y="2866399"/>
                </a:cubicBezTo>
                <a:cubicBezTo>
                  <a:pt x="3023787" y="2904282"/>
                  <a:pt x="3073991" y="2942035"/>
                  <a:pt x="3121568" y="2982134"/>
                </a:cubicBezTo>
                <a:lnTo>
                  <a:pt x="3154526" y="3011886"/>
                </a:lnTo>
                <a:lnTo>
                  <a:pt x="3154526" y="3160319"/>
                </a:lnTo>
                <a:lnTo>
                  <a:pt x="3067546" y="3110720"/>
                </a:lnTo>
                <a:cubicBezTo>
                  <a:pt x="2761030" y="2947917"/>
                  <a:pt x="2322476" y="2787314"/>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675451" y="3114433"/>
                  <a:pt x="2844900" y="3140546"/>
                  <a:pt x="3016861" y="3160740"/>
                </a:cubicBezTo>
                <a:lnTo>
                  <a:pt x="3154526" y="3176279"/>
                </a:lnTo>
                <a:lnTo>
                  <a:pt x="3154526" y="3250361"/>
                </a:lnTo>
                <a:lnTo>
                  <a:pt x="3091307" y="3229805"/>
                </a:ln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38773" y="1630286"/>
                  <a:pt x="3113633" y="1822140"/>
                  <a:pt x="3144770" y="2025597"/>
                </a:cubicBezTo>
                <a:lnTo>
                  <a:pt x="3154526" y="2110676"/>
                </a:lnTo>
                <a:lnTo>
                  <a:pt x="3154526" y="2821253"/>
                </a:lnTo>
                <a:lnTo>
                  <a:pt x="2760231" y="2387604"/>
                </a:ln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accent4">
              <a:lumMod val="60000"/>
              <a:lumOff val="40000"/>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pic>
        <p:nvPicPr>
          <p:cNvPr id="8" name="Graphic 7">
            <a:extLst>
              <a:ext uri="{FF2B5EF4-FFF2-40B4-BE49-F238E27FC236}">
                <a16:creationId xmlns:a16="http://schemas.microsoft.com/office/drawing/2014/main" id="{6EF106B6-D590-0159-A519-2EFBA115B4BB}"/>
              </a:ext>
              <a:ext uri="{C183D7F6-B498-43B3-948B-1728B52AA6E4}">
                <adec:decorative xmlns:adec="http://schemas.microsoft.com/office/drawing/2017/decorative" val="1"/>
              </a:ext>
            </a:extLst>
          </p:cNvPr>
          <p:cNvPicPr>
            <a:picLocks noChangeAspect="1"/>
          </p:cNvPicPr>
          <p:nvPr userDrawn="1"/>
        </p:nvPicPr>
        <p:blipFill>
          <a:blip>
            <a:alphaModFix/>
            <a:extLst>
              <a:ext uri="{96DAC541-7B7A-43D3-8B79-37D633B846F1}">
                <asvg:svgBlip xmlns:asvg="http://schemas.microsoft.com/office/drawing/2016/SVG/main" r:embed="rId3"/>
              </a:ext>
            </a:extLst>
          </a:blip>
          <a:srcRect l="27188"/>
          <a:stretch>
            <a:fillRect/>
          </a:stretch>
        </p:blipFill>
        <p:spPr>
          <a:xfrm>
            <a:off x="-1" y="2673019"/>
            <a:ext cx="1697023" cy="1898712"/>
          </a:xfrm>
          <a:custGeom>
            <a:avLst/>
            <a:gdLst>
              <a:gd name="connsiteX0" fmla="*/ 0 w 1697023"/>
              <a:gd name="connsiteY0" fmla="*/ 0 h 1898712"/>
              <a:gd name="connsiteX1" fmla="*/ 1697023 w 1697023"/>
              <a:gd name="connsiteY1" fmla="*/ 0 h 1898712"/>
              <a:gd name="connsiteX2" fmla="*/ 1697023 w 1697023"/>
              <a:gd name="connsiteY2" fmla="*/ 1898712 h 1898712"/>
              <a:gd name="connsiteX3" fmla="*/ 0 w 1697023"/>
              <a:gd name="connsiteY3" fmla="*/ 1898712 h 1898712"/>
            </a:gdLst>
            <a:ahLst/>
            <a:cxnLst>
              <a:cxn ang="0">
                <a:pos x="connsiteX0" y="connsiteY0"/>
              </a:cxn>
              <a:cxn ang="0">
                <a:pos x="connsiteX1" y="connsiteY1"/>
              </a:cxn>
              <a:cxn ang="0">
                <a:pos x="connsiteX2" y="connsiteY2"/>
              </a:cxn>
              <a:cxn ang="0">
                <a:pos x="connsiteX3" y="connsiteY3"/>
              </a:cxn>
            </a:cxnLst>
            <a:rect l="l" t="t" r="r" b="b"/>
            <a:pathLst>
              <a:path w="1697023" h="1898712">
                <a:moveTo>
                  <a:pt x="0" y="0"/>
                </a:moveTo>
                <a:lnTo>
                  <a:pt x="1697023" y="0"/>
                </a:lnTo>
                <a:lnTo>
                  <a:pt x="1697023" y="1898712"/>
                </a:lnTo>
                <a:lnTo>
                  <a:pt x="0" y="1898712"/>
                </a:lnTo>
                <a:close/>
              </a:path>
            </a:pathLst>
          </a:custGeom>
        </p:spPr>
      </p:pic>
      <p:sp>
        <p:nvSpPr>
          <p:cNvPr id="9" name="Freeform: Shape 8">
            <a:extLst>
              <a:ext uri="{FF2B5EF4-FFF2-40B4-BE49-F238E27FC236}">
                <a16:creationId xmlns:a16="http://schemas.microsoft.com/office/drawing/2014/main" id="{D88CE4FF-A983-5748-24B9-8E39F7F3469C}"/>
              </a:ext>
              <a:ext uri="{C183D7F6-B498-43B3-948B-1728B52AA6E4}">
                <adec:decorative xmlns:adec="http://schemas.microsoft.com/office/drawing/2017/decorative" val="1"/>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925952192"/>
      </p:ext>
    </p:extLst>
  </p:cSld>
  <p:clrMapOvr>
    <a:masterClrMapping/>
  </p:clrMapOvr>
  <p:transition spd="slow">
    <p:wipe/>
    <p:sndAc>
      <p:stSnd>
        <p:snd r:embed="rId1" name="cashreg.wav"/>
      </p:stSnd>
    </p:sndAc>
  </p:transition>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BF7AE-3892-4896-8C15-7A35A41EFD9C}"/>
              </a:ext>
            </a:extLst>
          </p:cNvPr>
          <p:cNvSpPr>
            <a:spLocks noGrp="1"/>
          </p:cNvSpPr>
          <p:nvPr>
            <p:ph type="title"/>
          </p:nvPr>
        </p:nvSpPr>
        <p:spPr>
          <a:xfrm>
            <a:off x="1088136" y="1119132"/>
            <a:ext cx="9890066" cy="1204593"/>
          </a:xfrm>
        </p:spPr>
        <p:txBody>
          <a:bodyPr>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2FD9A26-86F1-4817-B243-4DE63B4F182F}"/>
              </a:ext>
            </a:extLst>
          </p:cNvPr>
          <p:cNvSpPr>
            <a:spLocks noGrp="1"/>
          </p:cNvSpPr>
          <p:nvPr>
            <p:ph sz="half" idx="1"/>
          </p:nvPr>
        </p:nvSpPr>
        <p:spPr>
          <a:xfrm>
            <a:off x="1082185" y="2440568"/>
            <a:ext cx="4841505" cy="380128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454BF9B-EA16-48C8-96B9-7A66051BE768}"/>
              </a:ext>
            </a:extLst>
          </p:cNvPr>
          <p:cNvSpPr>
            <a:spLocks noGrp="1"/>
          </p:cNvSpPr>
          <p:nvPr>
            <p:ph sz="half" idx="2"/>
          </p:nvPr>
        </p:nvSpPr>
        <p:spPr>
          <a:xfrm>
            <a:off x="6172200" y="2440568"/>
            <a:ext cx="4806002" cy="380128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40629E05-3F6C-40BF-9324-118588B6CAE6}"/>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D16E2D9F-1FCE-4A1C-996E-DB05777A8994}"/>
              </a:ext>
            </a:extLst>
          </p:cNvPr>
          <p:cNvSpPr>
            <a:spLocks noGrp="1"/>
          </p:cNvSpPr>
          <p:nvPr>
            <p:ph type="dt" sz="half" idx="10"/>
          </p:nvPr>
        </p:nvSpPr>
        <p:spPr/>
        <p:txBody>
          <a:bodyPr/>
          <a:lstStyle/>
          <a:p>
            <a:endParaRPr lang="en-US" dirty="0"/>
          </a:p>
        </p:txBody>
      </p:sp>
      <p:sp>
        <p:nvSpPr>
          <p:cNvPr id="7" name="Slide Number Placeholder 6">
            <a:extLst>
              <a:ext uri="{FF2B5EF4-FFF2-40B4-BE49-F238E27FC236}">
                <a16:creationId xmlns:a16="http://schemas.microsoft.com/office/drawing/2014/main" id="{069BE013-C5C0-4CBD-982E-36F037F7366F}"/>
              </a:ext>
            </a:extLst>
          </p:cNvPr>
          <p:cNvSpPr>
            <a:spLocks noGrp="1"/>
          </p:cNvSpPr>
          <p:nvPr>
            <p:ph type="sldNum" sz="quarter" idx="12"/>
          </p:nvPr>
        </p:nvSpPr>
        <p:spPr/>
        <p:txBody>
          <a:bodyPr/>
          <a:lstStyle/>
          <a:p>
            <a:fld id="{58FB4751-880F-D840-AAA9-3A15815CC996}" type="slidenum">
              <a:rPr lang="en-US" smtClean="0"/>
              <a:pPr/>
              <a:t>‹#›</a:t>
            </a:fld>
            <a:endParaRPr lang="en-US" dirty="0"/>
          </a:p>
        </p:txBody>
      </p:sp>
      <p:cxnSp>
        <p:nvCxnSpPr>
          <p:cNvPr id="8" name="Straight Connector 7">
            <a:extLst>
              <a:ext uri="{FF2B5EF4-FFF2-40B4-BE49-F238E27FC236}">
                <a16:creationId xmlns:a16="http://schemas.microsoft.com/office/drawing/2014/main" id="{AB20CA7A-449A-6AC2-BFC5-17AF5007E7E1}"/>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1764242"/>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ED885-5FE5-4407-BE4D-FAD01C40A905}"/>
              </a:ext>
            </a:extLst>
          </p:cNvPr>
          <p:cNvSpPr>
            <a:spLocks noGrp="1"/>
          </p:cNvSpPr>
          <p:nvPr>
            <p:ph type="title"/>
          </p:nvPr>
        </p:nvSpPr>
        <p:spPr>
          <a:xfrm>
            <a:off x="1090940" y="1115329"/>
            <a:ext cx="9949455" cy="838856"/>
          </a:xfrm>
        </p:spPr>
        <p:txBody>
          <a:bodyPr>
            <a:normAutofit/>
          </a:bodyPr>
          <a:lstStyle>
            <a:lvl1pPr>
              <a:defRPr sz="3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E322A77-C134-4857-83E5-51217D3C29FB}"/>
              </a:ext>
            </a:extLst>
          </p:cNvPr>
          <p:cNvSpPr>
            <a:spLocks noGrp="1"/>
          </p:cNvSpPr>
          <p:nvPr>
            <p:ph type="body" idx="1"/>
          </p:nvPr>
        </p:nvSpPr>
        <p:spPr>
          <a:xfrm>
            <a:off x="1092088" y="1923190"/>
            <a:ext cx="4816475" cy="838856"/>
          </a:xfrm>
        </p:spPr>
        <p:txBody>
          <a:bodyPr anchor="b">
            <a:normAutofit/>
          </a:bodyPr>
          <a:lstStyle>
            <a:lvl1pPr marL="0" indent="0">
              <a:lnSpc>
                <a:spcPct val="100000"/>
              </a:lnSpc>
              <a:buNone/>
              <a:defRPr sz="18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7710AFC6-F407-4F35-BD37-B32F9B4036D0}"/>
              </a:ext>
            </a:extLst>
          </p:cNvPr>
          <p:cNvSpPr>
            <a:spLocks noGrp="1"/>
          </p:cNvSpPr>
          <p:nvPr>
            <p:ph type="body" sz="quarter" idx="3"/>
          </p:nvPr>
        </p:nvSpPr>
        <p:spPr>
          <a:xfrm>
            <a:off x="6215482" y="1923190"/>
            <a:ext cx="4824913" cy="838856"/>
          </a:xfrm>
        </p:spPr>
        <p:txBody>
          <a:bodyPr anchor="b">
            <a:normAutofit/>
          </a:bodyPr>
          <a:lstStyle>
            <a:lvl1pPr marL="0" indent="0">
              <a:lnSpc>
                <a:spcPct val="100000"/>
              </a:lnSpc>
              <a:buNone/>
              <a:defRPr sz="18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4ECBFE-C62C-471B-BFE4-1272EAC3479D}"/>
              </a:ext>
            </a:extLst>
          </p:cNvPr>
          <p:cNvSpPr>
            <a:spLocks noGrp="1"/>
          </p:cNvSpPr>
          <p:nvPr>
            <p:ph sz="half" idx="2"/>
          </p:nvPr>
        </p:nvSpPr>
        <p:spPr>
          <a:xfrm>
            <a:off x="1092088" y="2825791"/>
            <a:ext cx="4816475" cy="336387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a:extLst>
              <a:ext uri="{FF2B5EF4-FFF2-40B4-BE49-F238E27FC236}">
                <a16:creationId xmlns:a16="http://schemas.microsoft.com/office/drawing/2014/main" id="{458D60D5-0F83-46CB-92F3-849FC08E6E92}"/>
              </a:ext>
            </a:extLst>
          </p:cNvPr>
          <p:cNvSpPr>
            <a:spLocks noGrp="1"/>
          </p:cNvSpPr>
          <p:nvPr>
            <p:ph sz="quarter" idx="4"/>
          </p:nvPr>
        </p:nvSpPr>
        <p:spPr>
          <a:xfrm>
            <a:off x="6215482" y="2825791"/>
            <a:ext cx="4824913" cy="336387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F340A80D-4CCB-4899-9E1D-A5967F4E649A}"/>
              </a:ext>
            </a:extLst>
          </p:cNvPr>
          <p:cNvSpPr>
            <a:spLocks noGrp="1"/>
          </p:cNvSpPr>
          <p:nvPr>
            <p:ph type="ftr" sz="quarter" idx="11"/>
          </p:nvPr>
        </p:nvSpPr>
        <p:spPr/>
        <p:txBody>
          <a:bodyPr/>
          <a:lstStyle/>
          <a:p>
            <a:endParaRPr lang="en-US" dirty="0"/>
          </a:p>
        </p:txBody>
      </p:sp>
      <p:sp>
        <p:nvSpPr>
          <p:cNvPr id="7" name="Date Placeholder 6">
            <a:extLst>
              <a:ext uri="{FF2B5EF4-FFF2-40B4-BE49-F238E27FC236}">
                <a16:creationId xmlns:a16="http://schemas.microsoft.com/office/drawing/2014/main" id="{AA5AE694-5CA0-48DA-90D3-EC42BD1D86C1}"/>
              </a:ext>
            </a:extLst>
          </p:cNvPr>
          <p:cNvSpPr>
            <a:spLocks noGrp="1"/>
          </p:cNvSpPr>
          <p:nvPr>
            <p:ph type="dt" sz="half" idx="10"/>
          </p:nvPr>
        </p:nvSpPr>
        <p:spPr/>
        <p:txBody>
          <a:bodyPr/>
          <a:lstStyle/>
          <a:p>
            <a:endParaRPr lang="en-US" dirty="0"/>
          </a:p>
        </p:txBody>
      </p:sp>
      <p:sp>
        <p:nvSpPr>
          <p:cNvPr id="9" name="Slide Number Placeholder 8">
            <a:extLst>
              <a:ext uri="{FF2B5EF4-FFF2-40B4-BE49-F238E27FC236}">
                <a16:creationId xmlns:a16="http://schemas.microsoft.com/office/drawing/2014/main" id="{4F753A9D-469A-4ED9-99A1-7E4B115F8933}"/>
              </a:ext>
            </a:extLst>
          </p:cNvPr>
          <p:cNvSpPr>
            <a:spLocks noGrp="1"/>
          </p:cNvSpPr>
          <p:nvPr>
            <p:ph type="sldNum" sz="quarter" idx="12"/>
          </p:nvPr>
        </p:nvSpPr>
        <p:spPr/>
        <p:txBody>
          <a:bodyPr/>
          <a:lstStyle/>
          <a:p>
            <a:fld id="{58FB4751-880F-D840-AAA9-3A15815CC996}" type="slidenum">
              <a:rPr lang="en-US" smtClean="0"/>
              <a:pPr/>
              <a:t>‹#›</a:t>
            </a:fld>
            <a:endParaRPr lang="en-US" dirty="0"/>
          </a:p>
        </p:txBody>
      </p:sp>
      <p:cxnSp>
        <p:nvCxnSpPr>
          <p:cNvPr id="10" name="Straight Connector 9">
            <a:extLst>
              <a:ext uri="{FF2B5EF4-FFF2-40B4-BE49-F238E27FC236}">
                <a16:creationId xmlns:a16="http://schemas.microsoft.com/office/drawing/2014/main" id="{CDA35A86-E7F6-6593-119D-A6DC85581FEA}"/>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030329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7C91E-0A11-4E5D-9B8D-5316E73A2D58}"/>
              </a:ext>
            </a:extLst>
          </p:cNvPr>
          <p:cNvSpPr>
            <a:spLocks noGrp="1"/>
          </p:cNvSpPr>
          <p:nvPr>
            <p:ph type="title"/>
          </p:nvPr>
        </p:nvSpPr>
        <p:spPr>
          <a:xfrm>
            <a:off x="1088136" y="1104100"/>
            <a:ext cx="9922764" cy="1294228"/>
          </a:xfrm>
        </p:spPr>
        <p:txBody>
          <a:bodyPr>
            <a:normAutofit/>
          </a:bodyPr>
          <a:lstStyle>
            <a:lvl1pPr>
              <a:defRPr sz="3600" cap="none" baseline="0"/>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D7E36922-9A4C-453D-9B70-0C3A70281C03}"/>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A1B8A8D1-71AD-4F9F-B393-9EED83FEF003}"/>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EF5AAEF2-65DC-4E28-9AA4-5115ACB074CC}"/>
              </a:ext>
            </a:extLst>
          </p:cNvPr>
          <p:cNvSpPr>
            <a:spLocks noGrp="1"/>
          </p:cNvSpPr>
          <p:nvPr>
            <p:ph type="sldNum" sz="quarter" idx="12"/>
          </p:nvPr>
        </p:nvSpPr>
        <p:spPr/>
        <p:txBody>
          <a:bodyPr/>
          <a:lstStyle/>
          <a:p>
            <a:fld id="{58FB4751-880F-D840-AAA9-3A15815CC996}" type="slidenum">
              <a:rPr lang="en-US" smtClean="0"/>
              <a:pPr/>
              <a:t>‹#›</a:t>
            </a:fld>
            <a:endParaRPr lang="en-US" dirty="0"/>
          </a:p>
        </p:txBody>
      </p:sp>
      <p:cxnSp>
        <p:nvCxnSpPr>
          <p:cNvPr id="6" name="Straight Connector 5">
            <a:extLst>
              <a:ext uri="{FF2B5EF4-FFF2-40B4-BE49-F238E27FC236}">
                <a16:creationId xmlns:a16="http://schemas.microsoft.com/office/drawing/2014/main" id="{28CF7AFD-0570-B046-A2C2-3EFA873546CA}"/>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7223489"/>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Empty">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0459378-C430-49DB-B2D6-E32FBBCD4A6F}"/>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9AFF5A02-0FC4-41C8-A13C-4C929B28846B}"/>
              </a:ext>
            </a:extLst>
          </p:cNvPr>
          <p:cNvSpPr>
            <a:spLocks noGrp="1"/>
          </p:cNvSpPr>
          <p:nvPr>
            <p:ph type="dt" sz="half" idx="10"/>
          </p:nvPr>
        </p:nvSpPr>
        <p:spPr/>
        <p:txBody>
          <a:bodyPr/>
          <a:lstStyle/>
          <a:p>
            <a:endParaRPr lang="en-US" dirty="0"/>
          </a:p>
        </p:txBody>
      </p:sp>
      <p:sp>
        <p:nvSpPr>
          <p:cNvPr id="6" name="Slide Number Placeholder 5">
            <a:extLst>
              <a:ext uri="{FF2B5EF4-FFF2-40B4-BE49-F238E27FC236}">
                <a16:creationId xmlns:a16="http://schemas.microsoft.com/office/drawing/2014/main" id="{E7B9D57D-CB8E-4E67-AE2D-2790E2AA60CB}"/>
              </a:ext>
            </a:extLst>
          </p:cNvPr>
          <p:cNvSpPr>
            <a:spLocks noGrp="1"/>
          </p:cNvSpPr>
          <p:nvPr>
            <p:ph type="sldNum" sz="quarter" idx="12"/>
          </p:nvPr>
        </p:nvSpPr>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777790855"/>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8136" y="1088135"/>
            <a:ext cx="10627828" cy="2084551"/>
          </a:xfrm>
        </p:spPr>
        <p:txBody>
          <a:bodyPr anchor="t" anchorCtr="0">
            <a:noAutofit/>
          </a:bodyPr>
          <a:lstStyle>
            <a:lvl1pPr>
              <a:defRPr sz="6000" cap="all" baseline="0">
                <a:solidFill>
                  <a:schemeClr val="tx1"/>
                </a:solidFill>
              </a:defRPr>
            </a:lvl1pPr>
          </a:lstStyle>
          <a:p>
            <a:r>
              <a:rPr lang="en-US"/>
              <a:t>Click to edit Master title style</a:t>
            </a:r>
            <a:endParaRPr lang="en-US" dirty="0"/>
          </a:p>
        </p:txBody>
      </p:sp>
      <p:sp>
        <p:nvSpPr>
          <p:cNvPr id="7" name="Content Placeholder 7">
            <a:extLst>
              <a:ext uri="{FF2B5EF4-FFF2-40B4-BE49-F238E27FC236}">
                <a16:creationId xmlns:a16="http://schemas.microsoft.com/office/drawing/2014/main" id="{419A5DD2-B3B3-D9BF-1A71-B20742D142B9}"/>
              </a:ext>
            </a:extLst>
          </p:cNvPr>
          <p:cNvSpPr>
            <a:spLocks noGrp="1"/>
          </p:cNvSpPr>
          <p:nvPr>
            <p:ph sz="quarter" idx="13"/>
          </p:nvPr>
        </p:nvSpPr>
        <p:spPr>
          <a:xfrm>
            <a:off x="1088134" y="3276600"/>
            <a:ext cx="10627829" cy="3162300"/>
          </a:xfrm>
        </p:spPr>
        <p:txBody>
          <a:bodyPr/>
          <a:lstStyle>
            <a:lvl1pPr marL="0" indent="0">
              <a:lnSpc>
                <a:spcPct val="100000"/>
              </a:lnSpc>
              <a:buNone/>
              <a:defRPr>
                <a:solidFill>
                  <a:schemeClr val="tx1"/>
                </a:solidFill>
              </a:defRPr>
            </a:lvl1pPr>
            <a:lvl2pPr marL="228600" indent="0">
              <a:lnSpc>
                <a:spcPct val="100000"/>
              </a:lnSpc>
              <a:buNone/>
              <a:defRPr>
                <a:solidFill>
                  <a:schemeClr val="tx1"/>
                </a:solidFill>
              </a:defRPr>
            </a:lvl2pPr>
            <a:lvl3pPr marL="457200" indent="0">
              <a:lnSpc>
                <a:spcPct val="100000"/>
              </a:lnSpc>
              <a:buNone/>
              <a:defRPr>
                <a:solidFill>
                  <a:schemeClr val="tx1"/>
                </a:solidFill>
              </a:defRPr>
            </a:lvl3pPr>
            <a:lvl4pPr marL="685800" indent="0">
              <a:lnSpc>
                <a:spcPct val="100000"/>
              </a:lnSpc>
              <a:buNone/>
              <a:defRPr>
                <a:solidFill>
                  <a:schemeClr val="tx1"/>
                </a:solidFill>
              </a:defRPr>
            </a:lvl4pPr>
            <a:lvl5pPr marL="914400" indent="0">
              <a:lnSpc>
                <a:spcPct val="100000"/>
              </a:lnSpc>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58FB4751-880F-D840-AAA9-3A15815CC996}" type="slidenum">
              <a:rPr lang="en-US" smtClean="0"/>
              <a:pPr/>
              <a:t>‹#›</a:t>
            </a:fld>
            <a:endParaRPr lang="en-US" dirty="0"/>
          </a:p>
        </p:txBody>
      </p:sp>
      <p:cxnSp>
        <p:nvCxnSpPr>
          <p:cNvPr id="3" name="Straight Connector 2">
            <a:extLst>
              <a:ext uri="{FF2B5EF4-FFF2-40B4-BE49-F238E27FC236}">
                <a16:creationId xmlns:a16="http://schemas.microsoft.com/office/drawing/2014/main" id="{6DCA1022-3377-EB7D-8261-EDD841636BE3}"/>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3870939"/>
      </p:ext>
    </p:extLst>
  </p:cSld>
  <p:clrMapOvr>
    <a:overrideClrMapping bg1="dk1" tx1="lt1" bg2="dk2" tx2="lt2" accent1="accent1" accent2="accent2" accent3="accent3" accent4="accent4" accent5="accent5" accent6="accent6" hlink="hlink" folHlink="folHlink"/>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8136" y="1088136"/>
            <a:ext cx="8430767" cy="1842020"/>
          </a:xfrm>
        </p:spPr>
        <p:txBody>
          <a:bodyPr anchor="t" anchorCtr="0">
            <a:noAutofit/>
          </a:bodyPr>
          <a:lstStyle>
            <a:lvl1pPr>
              <a:defRPr sz="6000" cap="all" baseline="0">
                <a:solidFill>
                  <a:schemeClr val="tx1"/>
                </a:solidFill>
              </a:defRPr>
            </a:lvl1pPr>
          </a:lstStyle>
          <a:p>
            <a:r>
              <a:rPr lang="en-US"/>
              <a:t>Click to edit Master title style</a:t>
            </a:r>
            <a:endParaRPr lang="en-US" dirty="0"/>
          </a:p>
        </p:txBody>
      </p:sp>
      <p:sp>
        <p:nvSpPr>
          <p:cNvPr id="8" name="Content Placeholder 6">
            <a:extLst>
              <a:ext uri="{FF2B5EF4-FFF2-40B4-BE49-F238E27FC236}">
                <a16:creationId xmlns:a16="http://schemas.microsoft.com/office/drawing/2014/main" id="{C06F55DC-E754-4B2B-C0AE-962C82565D0D}"/>
              </a:ext>
            </a:extLst>
          </p:cNvPr>
          <p:cNvSpPr>
            <a:spLocks noGrp="1"/>
          </p:cNvSpPr>
          <p:nvPr>
            <p:ph sz="quarter" idx="14"/>
          </p:nvPr>
        </p:nvSpPr>
        <p:spPr>
          <a:xfrm>
            <a:off x="1077213" y="4246692"/>
            <a:ext cx="8430639" cy="1608008"/>
          </a:xfrm>
        </p:spPr>
        <p:txBody>
          <a:bodyPr anchor="b">
            <a:noAutofit/>
          </a:bodyPr>
          <a:lstStyle>
            <a:lvl1pPr marL="0" indent="0">
              <a:lnSpc>
                <a:spcPct val="100000"/>
              </a:lnSpc>
              <a:buNone/>
              <a:defRPr sz="2000">
                <a:solidFill>
                  <a:schemeClr val="tx1"/>
                </a:solidFill>
              </a:defRPr>
            </a:lvl1pPr>
            <a:lvl2pPr marL="228600" indent="0">
              <a:lnSpc>
                <a:spcPct val="100000"/>
              </a:lnSpc>
              <a:buNone/>
              <a:defRPr sz="2000">
                <a:solidFill>
                  <a:schemeClr val="tx1"/>
                </a:solidFill>
              </a:defRPr>
            </a:lvl2pPr>
            <a:lvl3pPr marL="457200" indent="0">
              <a:lnSpc>
                <a:spcPct val="100000"/>
              </a:lnSpc>
              <a:buNone/>
              <a:defRPr sz="2000">
                <a:solidFill>
                  <a:schemeClr val="tx1"/>
                </a:solidFill>
              </a:defRPr>
            </a:lvl3pPr>
            <a:lvl4pPr marL="685800" indent="0">
              <a:lnSpc>
                <a:spcPct val="100000"/>
              </a:lnSpc>
              <a:buNone/>
              <a:defRPr sz="2000">
                <a:solidFill>
                  <a:schemeClr val="tx1"/>
                </a:solidFill>
              </a:defRPr>
            </a:lvl4pPr>
            <a:lvl5pPr marL="914400" indent="0">
              <a:lnSpc>
                <a:spcPct val="100000"/>
              </a:lnSpc>
              <a:buNone/>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58FB4751-880F-D840-AAA9-3A15815CC996}" type="slidenum">
              <a:rPr lang="en-US" smtClean="0"/>
              <a:pPr/>
              <a:t>‹#›</a:t>
            </a:fld>
            <a:endParaRPr lang="en-US" dirty="0"/>
          </a:p>
        </p:txBody>
      </p:sp>
      <p:cxnSp>
        <p:nvCxnSpPr>
          <p:cNvPr id="3" name="Straight Connector 2">
            <a:extLst>
              <a:ext uri="{FF2B5EF4-FFF2-40B4-BE49-F238E27FC236}">
                <a16:creationId xmlns:a16="http://schemas.microsoft.com/office/drawing/2014/main" id="{FC829929-F774-AF4E-F1BE-2DA3C43D0DAC}"/>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1713324"/>
      </p:ext>
    </p:extLst>
  </p:cSld>
  <p:clrMapOvr>
    <a:overrideClrMapping bg1="dk1" tx1="lt1" bg2="dk2" tx2="lt2" accent1="accent1" accent2="accent2" accent3="accent3" accent4="accent4" accent5="accent5" accent6="accent6" hlink="hlink" folHlink="folHlink"/>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Picture with Caption 2">
    <p:bg>
      <p:bgPr>
        <a:solidFill>
          <a:schemeClr val="bg2"/>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6890132-DB42-A903-1EAB-CA29D3F04340}"/>
              </a:ext>
            </a:extLst>
          </p:cNvPr>
          <p:cNvSpPr>
            <a:spLocks noGrp="1"/>
          </p:cNvSpPr>
          <p:nvPr>
            <p:ph type="title" hasCustomPrompt="1"/>
          </p:nvPr>
        </p:nvSpPr>
        <p:spPr>
          <a:xfrm>
            <a:off x="914400" y="914400"/>
            <a:ext cx="5641848" cy="5029200"/>
          </a:xfrm>
        </p:spPr>
        <p:txBody>
          <a:bodyPr anchor="ctr"/>
          <a:lstStyle>
            <a:lvl1pPr>
              <a:lnSpc>
                <a:spcPct val="75000"/>
              </a:lnSpc>
              <a:defRPr sz="4800"/>
            </a:lvl1pPr>
          </a:lstStyle>
          <a:p>
            <a:r>
              <a:rPr lang="en-US" dirty="0"/>
              <a:t>click to add title</a:t>
            </a:r>
          </a:p>
        </p:txBody>
      </p:sp>
      <p:pic>
        <p:nvPicPr>
          <p:cNvPr id="9" name="Picture 8">
            <a:extLst>
              <a:ext uri="{FF2B5EF4-FFF2-40B4-BE49-F238E27FC236}">
                <a16:creationId xmlns:a16="http://schemas.microsoft.com/office/drawing/2014/main" id="{B5ED90D1-D640-D115-6711-35DE812FC014}"/>
              </a:ext>
              <a:ext uri="{C183D7F6-B498-43B3-948B-1728B52AA6E4}">
                <adec:decorative xmlns:adec="http://schemas.microsoft.com/office/drawing/2017/decorative" val="1"/>
              </a:ext>
            </a:extLst>
          </p:cNvPr>
          <p:cNvPicPr>
            <a:picLocks noChangeAspect="1"/>
          </p:cNvPicPr>
          <p:nvPr userDrawn="1"/>
        </p:nvPicPr>
        <p:blipFill rotWithShape="1">
          <a:blip r:embed="rId3">
            <a:alphaModFix/>
          </a:blip>
          <a:srcRect r="30186" b="9728"/>
          <a:stretch/>
        </p:blipFill>
        <p:spPr>
          <a:xfrm>
            <a:off x="6768197" y="1875319"/>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 uri="{C183D7F6-B498-43B3-948B-1728B52AA6E4}">
                <adec:decorative xmlns:adec="http://schemas.microsoft.com/office/drawing/2017/decorative" val="1"/>
              </a:ext>
            </a:extLst>
          </p:cNvPr>
          <p:cNvSpPr/>
          <p:nvPr userDrawn="1"/>
        </p:nvSpPr>
        <p:spPr>
          <a:xfrm>
            <a:off x="6867286" y="1"/>
            <a:ext cx="5324716" cy="6417732"/>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401941" y="0"/>
            <a:ext cx="4790059" cy="6587067"/>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t">
            <a:no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310719687"/>
      </p:ext>
    </p:extLst>
  </p:cSld>
  <p:clrMapOvr>
    <a:masterClrMapping/>
  </p:clrMapOvr>
  <p:transition spd="slow">
    <p:wipe/>
    <p:sndAc>
      <p:stSnd>
        <p:snd r:embed="rId1" name="cashreg.wav"/>
      </p:stSnd>
    </p:sndAc>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Title Slide 2">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 uri="{C183D7F6-B498-43B3-948B-1728B52AA6E4}">
                <adec:decorative xmlns:adec="http://schemas.microsoft.com/office/drawing/2017/decorative" val="1"/>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F359D7C-AC03-77FE-CA1D-B96B46B08D16}"/>
              </a:ext>
              <a:ext uri="{C183D7F6-B498-43B3-948B-1728B52AA6E4}">
                <adec:decorative xmlns:adec="http://schemas.microsoft.com/office/drawing/2017/decorative" val="1"/>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 uri="{C183D7F6-B498-43B3-948B-1728B52AA6E4}">
                <adec:decorative xmlns:adec="http://schemas.microsoft.com/office/drawing/2017/decorative" val="1"/>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84B8E19A-569B-855B-EBF8-C02F2998ABC8}"/>
              </a:ext>
              <a:ext uri="{C183D7F6-B498-43B3-948B-1728B52AA6E4}">
                <adec:decorative xmlns:adec="http://schemas.microsoft.com/office/drawing/2017/decorative" val="1"/>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915924" y="914400"/>
            <a:ext cx="10360152" cy="5029200"/>
          </a:xfrm>
        </p:spPr>
        <p:txBody>
          <a:bodyPr anchor="ctr"/>
          <a:lstStyle>
            <a:lvl1pPr algn="ctr">
              <a:defRPr sz="4800"/>
            </a:lvl1pPr>
          </a:lstStyle>
          <a:p>
            <a:r>
              <a:rPr lang="en-US" dirty="0"/>
              <a:t>click to add title</a:t>
            </a:r>
          </a:p>
        </p:txBody>
      </p:sp>
    </p:spTree>
    <p:extLst>
      <p:ext uri="{BB962C8B-B14F-4D97-AF65-F5344CB8AC3E}">
        <p14:creationId xmlns:p14="http://schemas.microsoft.com/office/powerpoint/2010/main" val="3756236312"/>
      </p:ext>
    </p:extLst>
  </p:cSld>
  <p:clrMapOvr>
    <a:masterClrMapping/>
  </p:clrMapOvr>
  <p:transition spd="slow">
    <p:wipe/>
    <p:sndAc>
      <p:stSnd>
        <p:snd r:embed="rId1" name="cashreg.wav"/>
      </p:stSnd>
    </p:sndAc>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abl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79F09D-FCEF-2378-FD6D-390137D19D7F}"/>
              </a:ext>
            </a:extLst>
          </p:cNvPr>
          <p:cNvSpPr>
            <a:spLocks noGrp="1"/>
          </p:cNvSpPr>
          <p:nvPr>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2" name="Content Placeholder 6">
            <a:extLst>
              <a:ext uri="{FF2B5EF4-FFF2-40B4-BE49-F238E27FC236}">
                <a16:creationId xmlns:a16="http://schemas.microsoft.com/office/drawing/2014/main" id="{43E2AC72-73DB-7038-4867-55751103F51A}"/>
              </a:ext>
            </a:extLst>
          </p:cNvPr>
          <p:cNvSpPr>
            <a:spLocks noGrp="1"/>
          </p:cNvSpPr>
          <p:nvPr>
            <p:ph sz="quarter" idx="11"/>
          </p:nvPr>
        </p:nvSpPr>
        <p:spPr>
          <a:xfrm>
            <a:off x="914400"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6">
            <a:extLst>
              <a:ext uri="{FF2B5EF4-FFF2-40B4-BE49-F238E27FC236}">
                <a16:creationId xmlns:a16="http://schemas.microsoft.com/office/drawing/2014/main" id="{C4B21F26-677B-015C-5D71-238B3798DF57}"/>
              </a:ext>
            </a:extLst>
          </p:cNvPr>
          <p:cNvSpPr>
            <a:spLocks noGrp="1"/>
          </p:cNvSpPr>
          <p:nvPr>
            <p:ph sz="quarter" idx="12"/>
          </p:nvPr>
        </p:nvSpPr>
        <p:spPr>
          <a:xfrm>
            <a:off x="6357747"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reeform 6">
            <a:extLst>
              <a:ext uri="{FF2B5EF4-FFF2-40B4-BE49-F238E27FC236}">
                <a16:creationId xmlns:a16="http://schemas.microsoft.com/office/drawing/2014/main" id="{A3F1B258-8FBC-06A8-3A1F-466CEEDBBEF2}"/>
              </a:ext>
              <a:ext uri="{C183D7F6-B498-43B3-948B-1728B52AA6E4}">
                <adec:decorative xmlns:adec="http://schemas.microsoft.com/office/drawing/2017/decorative" val="1"/>
              </a:ext>
            </a:extLst>
          </p:cNvPr>
          <p:cNvSpPr/>
          <p:nvPr userDrawn="1"/>
        </p:nvSpPr>
        <p:spPr>
          <a:xfrm>
            <a:off x="0" y="5879804"/>
            <a:ext cx="4707470" cy="978196"/>
          </a:xfrm>
          <a:custGeom>
            <a:avLst/>
            <a:gdLst>
              <a:gd name="connsiteX0" fmla="*/ 4059737 w 4707470"/>
              <a:gd name="connsiteY0" fmla="*/ 967990 h 978196"/>
              <a:gd name="connsiteX1" fmla="*/ 4058450 w 4707470"/>
              <a:gd name="connsiteY1" fmla="*/ 978196 h 978196"/>
              <a:gd name="connsiteX2" fmla="*/ 4010063 w 4707470"/>
              <a:gd name="connsiteY2" fmla="*/ 978196 h 978196"/>
              <a:gd name="connsiteX3" fmla="*/ 0 w 4707470"/>
              <a:gd name="connsiteY3" fmla="*/ 488477 h 978196"/>
              <a:gd name="connsiteX4" fmla="*/ 72049 w 4707470"/>
              <a:gd name="connsiteY4" fmla="*/ 656791 h 978196"/>
              <a:gd name="connsiteX5" fmla="*/ 206640 w 4707470"/>
              <a:gd name="connsiteY5" fmla="*/ 886509 h 978196"/>
              <a:gd name="connsiteX6" fmla="*/ 272042 w 4707470"/>
              <a:gd name="connsiteY6" fmla="*/ 978196 h 978196"/>
              <a:gd name="connsiteX7" fmla="*/ 184579 w 4707470"/>
              <a:gd name="connsiteY7" fmla="*/ 978196 h 978196"/>
              <a:gd name="connsiteX8" fmla="*/ 149828 w 4707470"/>
              <a:gd name="connsiteY8" fmla="*/ 932137 h 978196"/>
              <a:gd name="connsiteX9" fmla="*/ 29898 w 4707470"/>
              <a:gd name="connsiteY9" fmla="*/ 726361 h 978196"/>
              <a:gd name="connsiteX10" fmla="*/ 0 w 4707470"/>
              <a:gd name="connsiteY10" fmla="*/ 659079 h 978196"/>
              <a:gd name="connsiteX11" fmla="*/ 2427853 w 4707470"/>
              <a:gd name="connsiteY11" fmla="*/ 69987 h 978196"/>
              <a:gd name="connsiteX12" fmla="*/ 2017693 w 4707470"/>
              <a:gd name="connsiteY12" fmla="*/ 122737 h 978196"/>
              <a:gd name="connsiteX13" fmla="*/ 1217707 w 4707470"/>
              <a:gd name="connsiteY13" fmla="*/ 266029 h 978196"/>
              <a:gd name="connsiteX14" fmla="*/ 848303 w 4707470"/>
              <a:gd name="connsiteY14" fmla="*/ 292389 h 978196"/>
              <a:gd name="connsiteX15" fmla="*/ 2617347 w 4707470"/>
              <a:gd name="connsiteY15" fmla="*/ 268805 h 978196"/>
              <a:gd name="connsiteX16" fmla="*/ 2575151 w 4707470"/>
              <a:gd name="connsiteY16" fmla="*/ 346132 h 978196"/>
              <a:gd name="connsiteX17" fmla="*/ 1592825 w 4707470"/>
              <a:gd name="connsiteY17" fmla="*/ 430392 h 978196"/>
              <a:gd name="connsiteX18" fmla="*/ 927202 w 4707470"/>
              <a:gd name="connsiteY18" fmla="*/ 395014 h 978196"/>
              <a:gd name="connsiteX19" fmla="*/ 848774 w 4707470"/>
              <a:gd name="connsiteY19" fmla="*/ 400725 h 978196"/>
              <a:gd name="connsiteX20" fmla="*/ 953198 w 4707470"/>
              <a:gd name="connsiteY20" fmla="*/ 446968 h 978196"/>
              <a:gd name="connsiteX21" fmla="*/ 1164217 w 4707470"/>
              <a:gd name="connsiteY21" fmla="*/ 487531 h 978196"/>
              <a:gd name="connsiteX22" fmla="*/ 2563251 w 4707470"/>
              <a:gd name="connsiteY22" fmla="*/ 479630 h 978196"/>
              <a:gd name="connsiteX23" fmla="*/ 2969415 w 4707470"/>
              <a:gd name="connsiteY23" fmla="*/ 235206 h 978196"/>
              <a:gd name="connsiteX24" fmla="*/ 3018419 w 4707470"/>
              <a:gd name="connsiteY24" fmla="*/ 177666 h 978196"/>
              <a:gd name="connsiteX25" fmla="*/ 2838754 w 4707470"/>
              <a:gd name="connsiteY25" fmla="*/ 98695 h 978196"/>
              <a:gd name="connsiteX26" fmla="*/ 2427853 w 4707470"/>
              <a:gd name="connsiteY26" fmla="*/ 69987 h 978196"/>
              <a:gd name="connsiteX27" fmla="*/ 2444158 w 4707470"/>
              <a:gd name="connsiteY27" fmla="*/ 387 h 978196"/>
              <a:gd name="connsiteX28" fmla="*/ 2908628 w 4707470"/>
              <a:gd name="connsiteY28" fmla="*/ 45735 h 978196"/>
              <a:gd name="connsiteX29" fmla="*/ 3088619 w 4707470"/>
              <a:gd name="connsiteY29" fmla="*/ 154653 h 978196"/>
              <a:gd name="connsiteX30" fmla="*/ 2980945 w 4707470"/>
              <a:gd name="connsiteY30" fmla="*/ 318333 h 978196"/>
              <a:gd name="connsiteX31" fmla="*/ 2478738 w 4707470"/>
              <a:gd name="connsiteY31" fmla="*/ 580498 h 978196"/>
              <a:gd name="connsiteX32" fmla="*/ 2071312 w 4707470"/>
              <a:gd name="connsiteY32" fmla="*/ 685100 h 978196"/>
              <a:gd name="connsiteX33" fmla="*/ 2336932 w 4707470"/>
              <a:gd name="connsiteY33" fmla="*/ 823834 h 978196"/>
              <a:gd name="connsiteX34" fmla="*/ 2650218 w 4707470"/>
              <a:gd name="connsiteY34" fmla="*/ 880372 h 978196"/>
              <a:gd name="connsiteX35" fmla="*/ 2724828 w 4707470"/>
              <a:gd name="connsiteY35" fmla="*/ 877816 h 978196"/>
              <a:gd name="connsiteX36" fmla="*/ 2937906 w 4707470"/>
              <a:gd name="connsiteY36" fmla="*/ 850216 h 978196"/>
              <a:gd name="connsiteX37" fmla="*/ 3214489 w 4707470"/>
              <a:gd name="connsiteY37" fmla="*/ 865310 h 978196"/>
              <a:gd name="connsiteX38" fmla="*/ 3558811 w 4707470"/>
              <a:gd name="connsiteY38" fmla="*/ 821783 h 978196"/>
              <a:gd name="connsiteX39" fmla="*/ 4423716 w 4707470"/>
              <a:gd name="connsiteY39" fmla="*/ 769182 h 978196"/>
              <a:gd name="connsiteX40" fmla="*/ 4604328 w 4707470"/>
              <a:gd name="connsiteY40" fmla="*/ 806587 h 978196"/>
              <a:gd name="connsiteX41" fmla="*/ 4700071 w 4707470"/>
              <a:gd name="connsiteY41" fmla="*/ 978164 h 978196"/>
              <a:gd name="connsiteX42" fmla="*/ 4700051 w 4707470"/>
              <a:gd name="connsiteY42" fmla="*/ 978196 h 978196"/>
              <a:gd name="connsiteX43" fmla="*/ 4626911 w 4707470"/>
              <a:gd name="connsiteY43" fmla="*/ 978196 h 978196"/>
              <a:gd name="connsiteX44" fmla="*/ 4634858 w 4707470"/>
              <a:gd name="connsiteY44" fmla="*/ 938205 h 978196"/>
              <a:gd name="connsiteX45" fmla="*/ 4565805 w 4707470"/>
              <a:gd name="connsiteY45" fmla="*/ 871619 h 978196"/>
              <a:gd name="connsiteX46" fmla="*/ 4384624 w 4707470"/>
              <a:gd name="connsiteY46" fmla="*/ 835208 h 978196"/>
              <a:gd name="connsiteX47" fmla="*/ 4191174 w 4707470"/>
              <a:gd name="connsiteY47" fmla="*/ 828605 h 978196"/>
              <a:gd name="connsiteX48" fmla="*/ 3615233 w 4707470"/>
              <a:gd name="connsiteY48" fmla="*/ 882733 h 978196"/>
              <a:gd name="connsiteX49" fmla="*/ 3106122 w 4707470"/>
              <a:gd name="connsiteY49" fmla="*/ 957428 h 978196"/>
              <a:gd name="connsiteX50" fmla="*/ 3167669 w 4707470"/>
              <a:gd name="connsiteY50" fmla="*/ 978196 h 978196"/>
              <a:gd name="connsiteX51" fmla="*/ 2761995 w 4707470"/>
              <a:gd name="connsiteY51" fmla="*/ 978196 h 978196"/>
              <a:gd name="connsiteX52" fmla="*/ 2604435 w 4707470"/>
              <a:gd name="connsiteY52" fmla="*/ 961624 h 978196"/>
              <a:gd name="connsiteX53" fmla="*/ 2629619 w 4707470"/>
              <a:gd name="connsiteY53" fmla="*/ 978196 h 978196"/>
              <a:gd name="connsiteX54" fmla="*/ 2442177 w 4707470"/>
              <a:gd name="connsiteY54" fmla="*/ 978196 h 978196"/>
              <a:gd name="connsiteX55" fmla="*/ 2299922 w 4707470"/>
              <a:gd name="connsiteY55" fmla="*/ 896786 h 978196"/>
              <a:gd name="connsiteX56" fmla="*/ 2204982 w 4707470"/>
              <a:gd name="connsiteY56" fmla="*/ 850389 h 978196"/>
              <a:gd name="connsiteX57" fmla="*/ 1506483 w 4707470"/>
              <a:gd name="connsiteY57" fmla="*/ 669446 h 978196"/>
              <a:gd name="connsiteX58" fmla="*/ 1473612 w 4707470"/>
              <a:gd name="connsiteY58" fmla="*/ 681163 h 978196"/>
              <a:gd name="connsiteX59" fmla="*/ 1855475 w 4707470"/>
              <a:gd name="connsiteY59" fmla="*/ 879104 h 978196"/>
              <a:gd name="connsiteX60" fmla="*/ 2046452 w 4707470"/>
              <a:gd name="connsiteY60" fmla="*/ 978196 h 978196"/>
              <a:gd name="connsiteX61" fmla="*/ 1905580 w 4707470"/>
              <a:gd name="connsiteY61" fmla="*/ 978196 h 978196"/>
              <a:gd name="connsiteX62" fmla="*/ 1792576 w 4707470"/>
              <a:gd name="connsiteY62" fmla="*/ 917483 h 978196"/>
              <a:gd name="connsiteX63" fmla="*/ 1431825 w 4707470"/>
              <a:gd name="connsiteY63" fmla="*/ 761296 h 978196"/>
              <a:gd name="connsiteX64" fmla="*/ 1584066 w 4707470"/>
              <a:gd name="connsiteY64" fmla="*/ 912806 h 978196"/>
              <a:gd name="connsiteX65" fmla="*/ 1665294 w 4707470"/>
              <a:gd name="connsiteY65" fmla="*/ 978196 h 978196"/>
              <a:gd name="connsiteX66" fmla="*/ 1530478 w 4707470"/>
              <a:gd name="connsiteY66" fmla="*/ 978196 h 978196"/>
              <a:gd name="connsiteX67" fmla="*/ 1433502 w 4707470"/>
              <a:gd name="connsiteY67" fmla="*/ 903764 h 978196"/>
              <a:gd name="connsiteX68" fmla="*/ 1207351 w 4707470"/>
              <a:gd name="connsiteY68" fmla="*/ 677361 h 978196"/>
              <a:gd name="connsiteX69" fmla="*/ 1085279 w 4707470"/>
              <a:gd name="connsiteY69" fmla="*/ 580996 h 978196"/>
              <a:gd name="connsiteX70" fmla="*/ 460678 w 4707470"/>
              <a:gd name="connsiteY70" fmla="*/ 320100 h 978196"/>
              <a:gd name="connsiteX71" fmla="*/ 370062 w 4707470"/>
              <a:gd name="connsiteY71" fmla="*/ 302529 h 978196"/>
              <a:gd name="connsiteX72" fmla="*/ 692974 w 4707470"/>
              <a:gd name="connsiteY72" fmla="*/ 645063 h 978196"/>
              <a:gd name="connsiteX73" fmla="*/ 899891 w 4707470"/>
              <a:gd name="connsiteY73" fmla="*/ 897040 h 978196"/>
              <a:gd name="connsiteX74" fmla="*/ 958299 w 4707470"/>
              <a:gd name="connsiteY74" fmla="*/ 978196 h 978196"/>
              <a:gd name="connsiteX75" fmla="*/ 856593 w 4707470"/>
              <a:gd name="connsiteY75" fmla="*/ 978196 h 978196"/>
              <a:gd name="connsiteX76" fmla="*/ 745097 w 4707470"/>
              <a:gd name="connsiteY76" fmla="*/ 814331 h 978196"/>
              <a:gd name="connsiteX77" fmla="*/ 291682 w 4707470"/>
              <a:gd name="connsiteY77" fmla="*/ 357455 h 978196"/>
              <a:gd name="connsiteX78" fmla="*/ 192689 w 4707470"/>
              <a:gd name="connsiteY78" fmla="*/ 294672 h 978196"/>
              <a:gd name="connsiteX79" fmla="*/ 556080 w 4707470"/>
              <a:gd name="connsiteY79" fmla="*/ 783560 h 978196"/>
              <a:gd name="connsiteX80" fmla="*/ 645779 w 4707470"/>
              <a:gd name="connsiteY80" fmla="*/ 904799 h 978196"/>
              <a:gd name="connsiteX81" fmla="*/ 703943 w 4707470"/>
              <a:gd name="connsiteY81" fmla="*/ 978196 h 978196"/>
              <a:gd name="connsiteX82" fmla="*/ 621039 w 4707470"/>
              <a:gd name="connsiteY82" fmla="*/ 978196 h 978196"/>
              <a:gd name="connsiteX83" fmla="*/ 430820 w 4707470"/>
              <a:gd name="connsiteY83" fmla="*/ 725635 h 978196"/>
              <a:gd name="connsiteX84" fmla="*/ 116693 w 4707470"/>
              <a:gd name="connsiteY84" fmla="*/ 361863 h 978196"/>
              <a:gd name="connsiteX85" fmla="*/ 50540 w 4707470"/>
              <a:gd name="connsiteY85" fmla="*/ 310444 h 978196"/>
              <a:gd name="connsiteX86" fmla="*/ 0 w 4707470"/>
              <a:gd name="connsiteY86" fmla="*/ 281606 h 978196"/>
              <a:gd name="connsiteX87" fmla="*/ 0 w 4707470"/>
              <a:gd name="connsiteY87" fmla="*/ 27934 h 978196"/>
              <a:gd name="connsiteX88" fmla="*/ 404992 w 4707470"/>
              <a:gd name="connsiteY88" fmla="*/ 222649 h 978196"/>
              <a:gd name="connsiteX89" fmla="*/ 515732 w 4707470"/>
              <a:gd name="connsiteY89" fmla="*/ 243759 h 978196"/>
              <a:gd name="connsiteX90" fmla="*/ 660613 w 4707470"/>
              <a:gd name="connsiteY90" fmla="*/ 222758 h 978196"/>
              <a:gd name="connsiteX91" fmla="*/ 820261 w 4707470"/>
              <a:gd name="connsiteY91" fmla="*/ 226406 h 978196"/>
              <a:gd name="connsiteX92" fmla="*/ 1982193 w 4707470"/>
              <a:gd name="connsiteY92" fmla="*/ 65102 h 978196"/>
              <a:gd name="connsiteX93" fmla="*/ 2444158 w 4707470"/>
              <a:gd name="connsiteY93" fmla="*/ 387 h 9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707470" h="978196">
                <a:moveTo>
                  <a:pt x="4059737" y="967990"/>
                </a:moveTo>
                <a:lnTo>
                  <a:pt x="4058450" y="978196"/>
                </a:lnTo>
                <a:lnTo>
                  <a:pt x="4010063" y="978196"/>
                </a:lnTo>
                <a:close/>
                <a:moveTo>
                  <a:pt x="0" y="488477"/>
                </a:moveTo>
                <a:lnTo>
                  <a:pt x="72049" y="656791"/>
                </a:lnTo>
                <a:cubicBezTo>
                  <a:pt x="112356" y="736092"/>
                  <a:pt x="157416" y="812383"/>
                  <a:pt x="206640" y="886509"/>
                </a:cubicBezTo>
                <a:lnTo>
                  <a:pt x="272042" y="978196"/>
                </a:lnTo>
                <a:lnTo>
                  <a:pt x="184579" y="978196"/>
                </a:lnTo>
                <a:lnTo>
                  <a:pt x="149828" y="932137"/>
                </a:lnTo>
                <a:cubicBezTo>
                  <a:pt x="105705" y="866449"/>
                  <a:pt x="65433" y="798062"/>
                  <a:pt x="29898" y="726361"/>
                </a:cubicBezTo>
                <a:lnTo>
                  <a:pt x="0" y="659079"/>
                </a:lnTo>
                <a:close/>
                <a:moveTo>
                  <a:pt x="2427853" y="69987"/>
                </a:moveTo>
                <a:cubicBezTo>
                  <a:pt x="2291111" y="74991"/>
                  <a:pt x="2154491" y="93572"/>
                  <a:pt x="2017693" y="122737"/>
                </a:cubicBezTo>
                <a:cubicBezTo>
                  <a:pt x="1752602" y="179100"/>
                  <a:pt x="1485359" y="223967"/>
                  <a:pt x="1217707" y="266029"/>
                </a:cubicBezTo>
                <a:cubicBezTo>
                  <a:pt x="1096073" y="285102"/>
                  <a:pt x="971859" y="284040"/>
                  <a:pt x="848303" y="292389"/>
                </a:cubicBezTo>
                <a:cubicBezTo>
                  <a:pt x="1439836" y="418622"/>
                  <a:pt x="2029550" y="374317"/>
                  <a:pt x="2617347" y="268805"/>
                </a:cubicBezTo>
                <a:cubicBezTo>
                  <a:pt x="2641249" y="326771"/>
                  <a:pt x="2615591" y="342307"/>
                  <a:pt x="2575151" y="346132"/>
                </a:cubicBezTo>
                <a:cubicBezTo>
                  <a:pt x="2247929" y="377355"/>
                  <a:pt x="1924500" y="450069"/>
                  <a:pt x="1592825" y="430392"/>
                </a:cubicBezTo>
                <a:cubicBezTo>
                  <a:pt x="1370927" y="417078"/>
                  <a:pt x="1148922" y="406294"/>
                  <a:pt x="927202" y="395014"/>
                </a:cubicBezTo>
                <a:cubicBezTo>
                  <a:pt x="910915" y="394154"/>
                  <a:pt x="894471" y="397096"/>
                  <a:pt x="848774" y="400725"/>
                </a:cubicBezTo>
                <a:cubicBezTo>
                  <a:pt x="901706" y="425523"/>
                  <a:pt x="935512" y="454429"/>
                  <a:pt x="953198" y="446968"/>
                </a:cubicBezTo>
                <a:cubicBezTo>
                  <a:pt x="1036787" y="412276"/>
                  <a:pt x="1094166" y="469201"/>
                  <a:pt x="1164217" y="487531"/>
                </a:cubicBezTo>
                <a:cubicBezTo>
                  <a:pt x="1630611" y="609624"/>
                  <a:pt x="2097381" y="672370"/>
                  <a:pt x="2563251" y="479630"/>
                </a:cubicBezTo>
                <a:cubicBezTo>
                  <a:pt x="2711940" y="417930"/>
                  <a:pt x="2850184" y="341634"/>
                  <a:pt x="2969415" y="235206"/>
                </a:cubicBezTo>
                <a:cubicBezTo>
                  <a:pt x="2988272" y="218657"/>
                  <a:pt x="3002084" y="196846"/>
                  <a:pt x="3018419" y="177666"/>
                </a:cubicBezTo>
                <a:cubicBezTo>
                  <a:pt x="2974427" y="109062"/>
                  <a:pt x="2900669" y="110127"/>
                  <a:pt x="2838754" y="98695"/>
                </a:cubicBezTo>
                <a:cubicBezTo>
                  <a:pt x="2701463" y="73555"/>
                  <a:pt x="2564596" y="64983"/>
                  <a:pt x="2427853" y="69987"/>
                </a:cubicBezTo>
                <a:close/>
                <a:moveTo>
                  <a:pt x="2444158" y="387"/>
                </a:moveTo>
                <a:cubicBezTo>
                  <a:pt x="2598755" y="-2686"/>
                  <a:pt x="2753769" y="12585"/>
                  <a:pt x="2908628" y="45735"/>
                </a:cubicBezTo>
                <a:cubicBezTo>
                  <a:pt x="2979068" y="61036"/>
                  <a:pt x="3068206" y="63586"/>
                  <a:pt x="3088619" y="154653"/>
                </a:cubicBezTo>
                <a:cubicBezTo>
                  <a:pt x="3107235" y="238296"/>
                  <a:pt x="3033824" y="275143"/>
                  <a:pt x="2980945" y="318333"/>
                </a:cubicBezTo>
                <a:cubicBezTo>
                  <a:pt x="2832679" y="439156"/>
                  <a:pt x="2663731" y="525726"/>
                  <a:pt x="2478738" y="580498"/>
                </a:cubicBezTo>
                <a:cubicBezTo>
                  <a:pt x="2349171" y="619318"/>
                  <a:pt x="2216315" y="648629"/>
                  <a:pt x="2071312" y="685100"/>
                </a:cubicBezTo>
                <a:cubicBezTo>
                  <a:pt x="2167354" y="736612"/>
                  <a:pt x="2247592" y="794640"/>
                  <a:pt x="2336932" y="823834"/>
                </a:cubicBezTo>
                <a:cubicBezTo>
                  <a:pt x="2436398" y="856448"/>
                  <a:pt x="2545092" y="863529"/>
                  <a:pt x="2650218" y="880372"/>
                </a:cubicBezTo>
                <a:cubicBezTo>
                  <a:pt x="2674799" y="884329"/>
                  <a:pt x="2712701" y="890811"/>
                  <a:pt x="2724828" y="877816"/>
                </a:cubicBezTo>
                <a:cubicBezTo>
                  <a:pt x="2790257" y="811500"/>
                  <a:pt x="2864697" y="844453"/>
                  <a:pt x="2937906" y="850216"/>
                </a:cubicBezTo>
                <a:cubicBezTo>
                  <a:pt x="3030260" y="857706"/>
                  <a:pt x="3122919" y="870533"/>
                  <a:pt x="3214489" y="865310"/>
                </a:cubicBezTo>
                <a:cubicBezTo>
                  <a:pt x="3330052" y="859201"/>
                  <a:pt x="3444369" y="838841"/>
                  <a:pt x="3558811" y="821783"/>
                </a:cubicBezTo>
                <a:cubicBezTo>
                  <a:pt x="3845661" y="780181"/>
                  <a:pt x="4132816" y="743918"/>
                  <a:pt x="4423716" y="769182"/>
                </a:cubicBezTo>
                <a:cubicBezTo>
                  <a:pt x="4485096" y="774506"/>
                  <a:pt x="4549229" y="783231"/>
                  <a:pt x="4604328" y="806587"/>
                </a:cubicBezTo>
                <a:cubicBezTo>
                  <a:pt x="4690279" y="842884"/>
                  <a:pt x="4723749" y="908909"/>
                  <a:pt x="4700071" y="978164"/>
                </a:cubicBezTo>
                <a:lnTo>
                  <a:pt x="4700051" y="978196"/>
                </a:lnTo>
                <a:lnTo>
                  <a:pt x="4626911" y="978196"/>
                </a:lnTo>
                <a:lnTo>
                  <a:pt x="4634858" y="938205"/>
                </a:lnTo>
                <a:cubicBezTo>
                  <a:pt x="4630586" y="912076"/>
                  <a:pt x="4607226" y="888378"/>
                  <a:pt x="4565805" y="871619"/>
                </a:cubicBezTo>
                <a:cubicBezTo>
                  <a:pt x="4510139" y="849256"/>
                  <a:pt x="4446290" y="840035"/>
                  <a:pt x="4384624" y="835208"/>
                </a:cubicBezTo>
                <a:cubicBezTo>
                  <a:pt x="4319945" y="830079"/>
                  <a:pt x="4255480" y="828097"/>
                  <a:pt x="4191174" y="828605"/>
                </a:cubicBezTo>
                <a:cubicBezTo>
                  <a:pt x="3998255" y="830132"/>
                  <a:pt x="3806768" y="854079"/>
                  <a:pt x="3615233" y="882733"/>
                </a:cubicBezTo>
                <a:cubicBezTo>
                  <a:pt x="3445683" y="908144"/>
                  <a:pt x="3275903" y="932786"/>
                  <a:pt x="3106122" y="957428"/>
                </a:cubicBezTo>
                <a:lnTo>
                  <a:pt x="3167669" y="978196"/>
                </a:lnTo>
                <a:lnTo>
                  <a:pt x="2761995" y="978196"/>
                </a:lnTo>
                <a:lnTo>
                  <a:pt x="2604435" y="961624"/>
                </a:lnTo>
                <a:lnTo>
                  <a:pt x="2629619" y="978196"/>
                </a:lnTo>
                <a:lnTo>
                  <a:pt x="2442177" y="978196"/>
                </a:lnTo>
                <a:lnTo>
                  <a:pt x="2299922" y="896786"/>
                </a:lnTo>
                <a:cubicBezTo>
                  <a:pt x="2269582" y="879425"/>
                  <a:pt x="2233101" y="870458"/>
                  <a:pt x="2204982" y="850389"/>
                </a:cubicBezTo>
                <a:cubicBezTo>
                  <a:pt x="1996636" y="701859"/>
                  <a:pt x="1747975" y="698964"/>
                  <a:pt x="1506483" y="669446"/>
                </a:cubicBezTo>
                <a:cubicBezTo>
                  <a:pt x="1499680" y="668433"/>
                  <a:pt x="1491530" y="674471"/>
                  <a:pt x="1473612" y="681163"/>
                </a:cubicBezTo>
                <a:cubicBezTo>
                  <a:pt x="1584414" y="738551"/>
                  <a:pt x="1717391" y="807480"/>
                  <a:pt x="1855475" y="879104"/>
                </a:cubicBezTo>
                <a:lnTo>
                  <a:pt x="2046452" y="978196"/>
                </a:lnTo>
                <a:lnTo>
                  <a:pt x="1905580" y="978196"/>
                </a:lnTo>
                <a:lnTo>
                  <a:pt x="1792576" y="917483"/>
                </a:lnTo>
                <a:cubicBezTo>
                  <a:pt x="1679817" y="860435"/>
                  <a:pt x="1561557" y="806703"/>
                  <a:pt x="1431825" y="761296"/>
                </a:cubicBezTo>
                <a:cubicBezTo>
                  <a:pt x="1481070" y="816016"/>
                  <a:pt x="1531868" y="866260"/>
                  <a:pt x="1584066" y="912806"/>
                </a:cubicBezTo>
                <a:lnTo>
                  <a:pt x="1665294" y="978196"/>
                </a:lnTo>
                <a:lnTo>
                  <a:pt x="1530478" y="978196"/>
                </a:lnTo>
                <a:lnTo>
                  <a:pt x="1433502" y="903764"/>
                </a:lnTo>
                <a:cubicBezTo>
                  <a:pt x="1350827" y="836355"/>
                  <a:pt x="1273396" y="763147"/>
                  <a:pt x="1207351" y="677361"/>
                </a:cubicBezTo>
                <a:cubicBezTo>
                  <a:pt x="1176883" y="637924"/>
                  <a:pt x="1132082" y="601252"/>
                  <a:pt x="1085279" y="580996"/>
                </a:cubicBezTo>
                <a:cubicBezTo>
                  <a:pt x="878724" y="490371"/>
                  <a:pt x="669558" y="405484"/>
                  <a:pt x="460678" y="320100"/>
                </a:cubicBezTo>
                <a:cubicBezTo>
                  <a:pt x="434018" y="309216"/>
                  <a:pt x="402475" y="308044"/>
                  <a:pt x="370062" y="302529"/>
                </a:cubicBezTo>
                <a:cubicBezTo>
                  <a:pt x="481234" y="420306"/>
                  <a:pt x="590097" y="530386"/>
                  <a:pt x="692974" y="645063"/>
                </a:cubicBezTo>
                <a:cubicBezTo>
                  <a:pt x="765403" y="726140"/>
                  <a:pt x="828829" y="814746"/>
                  <a:pt x="899891" y="897040"/>
                </a:cubicBezTo>
                <a:lnTo>
                  <a:pt x="958299" y="978196"/>
                </a:lnTo>
                <a:lnTo>
                  <a:pt x="856593" y="978196"/>
                </a:lnTo>
                <a:lnTo>
                  <a:pt x="745097" y="814331"/>
                </a:lnTo>
                <a:cubicBezTo>
                  <a:pt x="613951" y="647709"/>
                  <a:pt x="460119" y="497146"/>
                  <a:pt x="291682" y="357455"/>
                </a:cubicBezTo>
                <a:cubicBezTo>
                  <a:pt x="262176" y="332767"/>
                  <a:pt x="225781" y="315434"/>
                  <a:pt x="192689" y="294672"/>
                </a:cubicBezTo>
                <a:cubicBezTo>
                  <a:pt x="315383" y="458030"/>
                  <a:pt x="444112" y="615525"/>
                  <a:pt x="556080" y="783560"/>
                </a:cubicBezTo>
                <a:cubicBezTo>
                  <a:pt x="583885" y="825308"/>
                  <a:pt x="614448" y="865239"/>
                  <a:pt x="645779" y="904799"/>
                </a:cubicBezTo>
                <a:lnTo>
                  <a:pt x="703943" y="978196"/>
                </a:lnTo>
                <a:lnTo>
                  <a:pt x="621039" y="978196"/>
                </a:lnTo>
                <a:lnTo>
                  <a:pt x="430820" y="725635"/>
                </a:lnTo>
                <a:cubicBezTo>
                  <a:pt x="332361" y="599705"/>
                  <a:pt x="227971" y="477107"/>
                  <a:pt x="116693" y="361863"/>
                </a:cubicBezTo>
                <a:cubicBezTo>
                  <a:pt x="97667" y="342321"/>
                  <a:pt x="75253" y="325899"/>
                  <a:pt x="50540" y="310444"/>
                </a:cubicBezTo>
                <a:lnTo>
                  <a:pt x="0" y="281606"/>
                </a:lnTo>
                <a:lnTo>
                  <a:pt x="0" y="27934"/>
                </a:lnTo>
                <a:lnTo>
                  <a:pt x="404992" y="222649"/>
                </a:lnTo>
                <a:cubicBezTo>
                  <a:pt x="439327" y="238892"/>
                  <a:pt x="505719" y="256578"/>
                  <a:pt x="515732" y="243759"/>
                </a:cubicBezTo>
                <a:cubicBezTo>
                  <a:pt x="561414" y="183812"/>
                  <a:pt x="612911" y="224031"/>
                  <a:pt x="660613" y="222758"/>
                </a:cubicBezTo>
                <a:cubicBezTo>
                  <a:pt x="713858" y="221185"/>
                  <a:pt x="767194" y="230016"/>
                  <a:pt x="820261" y="226406"/>
                </a:cubicBezTo>
                <a:cubicBezTo>
                  <a:pt x="1211492" y="200602"/>
                  <a:pt x="1601548" y="165118"/>
                  <a:pt x="1982193" y="65102"/>
                </a:cubicBezTo>
                <a:cubicBezTo>
                  <a:pt x="2135382" y="24877"/>
                  <a:pt x="2289561" y="3461"/>
                  <a:pt x="2444158" y="387"/>
                </a:cubicBezTo>
                <a:close/>
              </a:path>
            </a:pathLst>
          </a:custGeom>
          <a:solidFill>
            <a:schemeClr val="tx1">
              <a:alpha val="5303"/>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11">
            <a:extLst>
              <a:ext uri="{FF2B5EF4-FFF2-40B4-BE49-F238E27FC236}">
                <a16:creationId xmlns:a16="http://schemas.microsoft.com/office/drawing/2014/main" id="{8BAD4AF0-64CE-5C0E-5440-00F8FC6B3194}"/>
              </a:ext>
              <a:ext uri="{C183D7F6-B498-43B3-948B-1728B52AA6E4}">
                <adec:decorative xmlns:adec="http://schemas.microsoft.com/office/drawing/2017/decorative" val="1"/>
              </a:ext>
            </a:extLst>
          </p:cNvPr>
          <p:cNvSpPr/>
          <p:nvPr userDrawn="1"/>
        </p:nvSpPr>
        <p:spPr>
          <a:xfrm rot="10800000">
            <a:off x="9012497" y="1"/>
            <a:ext cx="3179502" cy="2726160"/>
          </a:xfrm>
          <a:custGeom>
            <a:avLst/>
            <a:gdLst>
              <a:gd name="connsiteX0" fmla="*/ 3179502 w 3179502"/>
              <a:gd name="connsiteY0" fmla="*/ 2726160 h 2726160"/>
              <a:gd name="connsiteX1" fmla="*/ 0 w 3179502"/>
              <a:gd name="connsiteY1" fmla="*/ 2726160 h 2726160"/>
              <a:gd name="connsiteX2" fmla="*/ 0 w 3179502"/>
              <a:gd name="connsiteY2" fmla="*/ 0 h 2726160"/>
              <a:gd name="connsiteX3" fmla="*/ 129375 w 3179502"/>
              <a:gd name="connsiteY3" fmla="*/ 158091 h 2726160"/>
              <a:gd name="connsiteX4" fmla="*/ 274052 w 3179502"/>
              <a:gd name="connsiteY4" fmla="*/ 461243 h 2726160"/>
              <a:gd name="connsiteX5" fmla="*/ 676050 w 3179502"/>
              <a:gd name="connsiteY5" fmla="*/ 1070337 h 2726160"/>
              <a:gd name="connsiteX6" fmla="*/ 1232482 w 3179502"/>
              <a:gd name="connsiteY6" fmla="*/ 1409578 h 2726160"/>
              <a:gd name="connsiteX7" fmla="*/ 1759030 w 3179502"/>
              <a:gd name="connsiteY7" fmla="*/ 1583520 h 2726160"/>
              <a:gd name="connsiteX8" fmla="*/ 3147865 w 3179502"/>
              <a:gd name="connsiteY8" fmla="*/ 2609783 h 272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9502" h="2726160">
                <a:moveTo>
                  <a:pt x="3179502" y="2726160"/>
                </a:moveTo>
                <a:lnTo>
                  <a:pt x="0" y="2726160"/>
                </a:lnTo>
                <a:lnTo>
                  <a:pt x="0" y="0"/>
                </a:lnTo>
                <a:lnTo>
                  <a:pt x="129375" y="158091"/>
                </a:lnTo>
                <a:cubicBezTo>
                  <a:pt x="193985" y="253821"/>
                  <a:pt x="231912" y="358034"/>
                  <a:pt x="274052" y="461243"/>
                </a:cubicBezTo>
                <a:cubicBezTo>
                  <a:pt x="365069" y="684357"/>
                  <a:pt x="488042" y="892708"/>
                  <a:pt x="676050" y="1070337"/>
                </a:cubicBezTo>
                <a:cubicBezTo>
                  <a:pt x="834276" y="1219941"/>
                  <a:pt x="1024083" y="1327091"/>
                  <a:pt x="1232482" y="1409578"/>
                </a:cubicBezTo>
                <a:cubicBezTo>
                  <a:pt x="1465209" y="1501688"/>
                  <a:pt x="1609854" y="1540036"/>
                  <a:pt x="1759030" y="1583520"/>
                </a:cubicBezTo>
                <a:cubicBezTo>
                  <a:pt x="1924825" y="1631826"/>
                  <a:pt x="2908440" y="1918621"/>
                  <a:pt x="3147865" y="2609783"/>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Slide Number Placeholder 5">
            <a:extLst>
              <a:ext uri="{FF2B5EF4-FFF2-40B4-BE49-F238E27FC236}">
                <a16:creationId xmlns:a16="http://schemas.microsoft.com/office/drawing/2014/main" id="{03D91060-B9BF-0FA6-BD7C-AF8E38E919D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904192646"/>
      </p:ext>
    </p:extLst>
  </p:cSld>
  <p:clrMapOvr>
    <a:masterClrMapping/>
  </p:clrMapOvr>
  <p:transition spd="slow">
    <p:wipe/>
    <p:sndAc>
      <p:stSnd>
        <p:snd r:embed="rId1" name="cashreg.wav"/>
      </p:stSnd>
    </p:sndAc>
  </p:transition>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Closing">
    <p:bg>
      <p:bgPr>
        <a:solidFill>
          <a:schemeClr val="bg2"/>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686C03E6-655F-A394-4461-7BC878C418BB}"/>
              </a:ext>
              <a:ext uri="{C183D7F6-B498-43B3-948B-1728B52AA6E4}">
                <adec:decorative xmlns:adec="http://schemas.microsoft.com/office/drawing/2017/decorative" val="1"/>
              </a:ext>
            </a:extLst>
          </p:cNvPr>
          <p:cNvSpPr/>
          <p:nvPr userDrawn="1"/>
        </p:nvSpPr>
        <p:spPr>
          <a:xfrm>
            <a:off x="-17145" y="3001406"/>
            <a:ext cx="3865902" cy="3856595"/>
          </a:xfrm>
          <a:custGeom>
            <a:avLst/>
            <a:gdLst>
              <a:gd name="connsiteX0" fmla="*/ 0 w 3865902"/>
              <a:gd name="connsiteY0" fmla="*/ 0 h 3856595"/>
              <a:gd name="connsiteX1" fmla="*/ 36224 w 3865902"/>
              <a:gd name="connsiteY1" fmla="*/ 87499 h 3856595"/>
              <a:gd name="connsiteX2" fmla="*/ 560241 w 3865902"/>
              <a:gd name="connsiteY2" fmla="*/ 881472 h 3856595"/>
              <a:gd name="connsiteX3" fmla="*/ 1285567 w 3865902"/>
              <a:gd name="connsiteY3" fmla="*/ 1323684 h 3856595"/>
              <a:gd name="connsiteX4" fmla="*/ 1971938 w 3865902"/>
              <a:gd name="connsiteY4" fmla="*/ 1550422 h 3856595"/>
              <a:gd name="connsiteX5" fmla="*/ 3782327 w 3865902"/>
              <a:gd name="connsiteY5" fmla="*/ 2888188 h 3856595"/>
              <a:gd name="connsiteX6" fmla="*/ 3865611 w 3865902"/>
              <a:gd name="connsiteY6" fmla="*/ 3435831 h 3856595"/>
              <a:gd name="connsiteX7" fmla="*/ 3805121 w 3865902"/>
              <a:gd name="connsiteY7" fmla="*/ 3842880 h 3856595"/>
              <a:gd name="connsiteX8" fmla="*/ 3800674 w 3865902"/>
              <a:gd name="connsiteY8" fmla="*/ 3856595 h 3856595"/>
              <a:gd name="connsiteX9" fmla="*/ 0 w 3865902"/>
              <a:gd name="connsiteY9" fmla="*/ 3856595 h 3856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5902" h="3856595">
                <a:moveTo>
                  <a:pt x="0" y="0"/>
                </a:moveTo>
                <a:lnTo>
                  <a:pt x="36224" y="87499"/>
                </a:lnTo>
                <a:cubicBezTo>
                  <a:pt x="154868" y="378336"/>
                  <a:pt x="315166" y="649927"/>
                  <a:pt x="560241" y="881472"/>
                </a:cubicBezTo>
                <a:cubicBezTo>
                  <a:pt x="766493" y="1076486"/>
                  <a:pt x="1013912" y="1216159"/>
                  <a:pt x="1285567" y="1323684"/>
                </a:cubicBezTo>
                <a:cubicBezTo>
                  <a:pt x="1588934" y="1443752"/>
                  <a:pt x="1777483" y="1493740"/>
                  <a:pt x="1971938" y="1550422"/>
                </a:cubicBezTo>
                <a:cubicBezTo>
                  <a:pt x="2188057" y="1613391"/>
                  <a:pt x="3470229" y="1987236"/>
                  <a:pt x="3782327" y="2888188"/>
                </a:cubicBezTo>
                <a:cubicBezTo>
                  <a:pt x="3866366" y="3130827"/>
                  <a:pt x="3867057" y="3372562"/>
                  <a:pt x="3865611" y="3435831"/>
                </a:cubicBezTo>
                <a:cubicBezTo>
                  <a:pt x="3862378" y="3575611"/>
                  <a:pt x="3840731" y="3710985"/>
                  <a:pt x="3805121" y="3842880"/>
                </a:cubicBezTo>
                <a:lnTo>
                  <a:pt x="3800674" y="3856595"/>
                </a:lnTo>
                <a:lnTo>
                  <a:pt x="0" y="3856595"/>
                </a:ln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24">
            <a:extLst>
              <a:ext uri="{FF2B5EF4-FFF2-40B4-BE49-F238E27FC236}">
                <a16:creationId xmlns:a16="http://schemas.microsoft.com/office/drawing/2014/main" id="{BF7A62BA-11D3-585A-8CBD-5E0FB4DE522D}"/>
              </a:ext>
              <a:ext uri="{C183D7F6-B498-43B3-948B-1728B52AA6E4}">
                <adec:decorative xmlns:adec="http://schemas.microsoft.com/office/drawing/2017/decorative" val="1"/>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 uri="{C183D7F6-B498-43B3-948B-1728B52AA6E4}">
                <adec:decorative xmlns:adec="http://schemas.microsoft.com/office/drawing/2017/decorative" val="1"/>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userDrawn="1">
            <p:ph type="ctrTitle" hasCustomPrompt="1"/>
          </p:nvPr>
        </p:nvSpPr>
        <p:spPr>
          <a:xfrm>
            <a:off x="914400" y="914400"/>
            <a:ext cx="5641848" cy="5029200"/>
          </a:xfrm>
        </p:spPr>
        <p:txBody>
          <a:bodyPr anchor="ctr"/>
          <a:lstStyle>
            <a:lvl1pPr algn="l">
              <a:defRPr sz="4800"/>
            </a:lvl1pPr>
          </a:lstStyle>
          <a:p>
            <a:r>
              <a:rPr lang="en-US" dirty="0"/>
              <a:t>click to add title</a:t>
            </a:r>
          </a:p>
        </p:txBody>
      </p:sp>
      <p:sp>
        <p:nvSpPr>
          <p:cNvPr id="3" name="Content Placeholder 6">
            <a:extLst>
              <a:ext uri="{FF2B5EF4-FFF2-40B4-BE49-F238E27FC236}">
                <a16:creationId xmlns:a16="http://schemas.microsoft.com/office/drawing/2014/main" id="{436A1765-4F66-C345-840A-D6C73BD96BB8}"/>
              </a:ext>
            </a:extLst>
          </p:cNvPr>
          <p:cNvSpPr>
            <a:spLocks noGrp="1"/>
          </p:cNvSpPr>
          <p:nvPr>
            <p:ph sz="quarter" idx="13"/>
          </p:nvPr>
        </p:nvSpPr>
        <p:spPr>
          <a:xfrm>
            <a:off x="6848856" y="914400"/>
            <a:ext cx="3867912" cy="5029200"/>
          </a:xfrm>
        </p:spPr>
        <p:txBody>
          <a:bodyPr anchor="ctr">
            <a:normAutofit/>
          </a:bodyPr>
          <a:lstStyle>
            <a:lvl1pPr marL="0" indent="0">
              <a:buFont typeface="Courier New" panose="02070309020205020404" pitchFamily="49" charset="0"/>
              <a:buNone/>
              <a:defRPr sz="2000" cap="all" baseline="0"/>
            </a:lvl1pPr>
            <a:lvl2pPr marL="0" indent="0">
              <a:spcBef>
                <a:spcPts val="1000"/>
              </a:spcBef>
              <a:buFont typeface="Courier New" panose="02070309020205020404" pitchFamily="49" charset="0"/>
              <a:buNone/>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68410664"/>
      </p:ext>
    </p:extLst>
  </p:cSld>
  <p:clrMapOvr>
    <a:masterClrMapping/>
  </p:clrMapOvr>
  <p:transition spd="slow">
    <p:wipe/>
    <p:sndAc>
      <p:stSnd>
        <p:snd r:embed="rId1" name="cashreg.wav"/>
      </p:stSnd>
    </p:sndAc>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Section Header 1">
    <p:bg>
      <p:bgPr>
        <a:solidFill>
          <a:schemeClr val="bg2"/>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D24A04BE-9BA3-80DD-EE68-A8B8BA08532B}"/>
              </a:ext>
              <a:ext uri="{C183D7F6-B498-43B3-948B-1728B52AA6E4}">
                <adec:decorative xmlns:adec="http://schemas.microsoft.com/office/drawing/2017/decorative" val="1"/>
              </a:ext>
            </a:extLst>
          </p:cNvPr>
          <p:cNvSpPr/>
          <p:nvPr userDrawn="1"/>
        </p:nvSpPr>
        <p:spPr>
          <a:xfrm>
            <a:off x="6918777" y="0"/>
            <a:ext cx="5288935" cy="6857999"/>
          </a:xfrm>
          <a:custGeom>
            <a:avLst/>
            <a:gdLst>
              <a:gd name="connsiteX0" fmla="*/ 5288935 w 5288935"/>
              <a:gd name="connsiteY0" fmla="*/ 5846993 h 6857999"/>
              <a:gd name="connsiteX1" fmla="*/ 5288935 w 5288935"/>
              <a:gd name="connsiteY1" fmla="*/ 6857999 h 6857999"/>
              <a:gd name="connsiteX2" fmla="*/ 4837168 w 5288935"/>
              <a:gd name="connsiteY2" fmla="*/ 6857999 h 6857999"/>
              <a:gd name="connsiteX3" fmla="*/ 4970284 w 5288935"/>
              <a:gd name="connsiteY3" fmla="*/ 6566499 h 6857999"/>
              <a:gd name="connsiteX4" fmla="*/ 5151893 w 5288935"/>
              <a:gd name="connsiteY4" fmla="*/ 6167371 h 6857999"/>
              <a:gd name="connsiteX5" fmla="*/ 13164 w 5288935"/>
              <a:gd name="connsiteY5" fmla="*/ 0 h 6857999"/>
              <a:gd name="connsiteX6" fmla="*/ 5288935 w 5288935"/>
              <a:gd name="connsiteY6" fmla="*/ 0 h 6857999"/>
              <a:gd name="connsiteX7" fmla="*/ 5288935 w 5288935"/>
              <a:gd name="connsiteY7" fmla="*/ 3411849 h 6857999"/>
              <a:gd name="connsiteX8" fmla="*/ 5247557 w 5288935"/>
              <a:gd name="connsiteY8" fmla="*/ 3366169 h 6857999"/>
              <a:gd name="connsiteX9" fmla="*/ 333189 w 5288935"/>
              <a:gd name="connsiteY9" fmla="*/ 1342399 h 6857999"/>
              <a:gd name="connsiteX10" fmla="*/ 10627 w 5288935"/>
              <a:gd name="connsiteY10"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88935" h="6857999">
                <a:moveTo>
                  <a:pt x="5288935" y="5846993"/>
                </a:moveTo>
                <a:lnTo>
                  <a:pt x="5288935" y="6857999"/>
                </a:lnTo>
                <a:lnTo>
                  <a:pt x="4837168" y="6857999"/>
                </a:lnTo>
                <a:lnTo>
                  <a:pt x="4970284" y="6566499"/>
                </a:lnTo>
                <a:cubicBezTo>
                  <a:pt x="5031407" y="6433649"/>
                  <a:pt x="5092600" y="6300408"/>
                  <a:pt x="5151893" y="6167371"/>
                </a:cubicBezTo>
                <a:close/>
                <a:moveTo>
                  <a:pt x="13164" y="0"/>
                </a:moveTo>
                <a:lnTo>
                  <a:pt x="5288935" y="0"/>
                </a:lnTo>
                <a:lnTo>
                  <a:pt x="5288935" y="3411849"/>
                </a:lnTo>
                <a:lnTo>
                  <a:pt x="5247557" y="3366169"/>
                </a:lnTo>
                <a:cubicBezTo>
                  <a:pt x="4159360" y="2292541"/>
                  <a:pt x="1405487" y="3120418"/>
                  <a:pt x="333189" y="1342399"/>
                </a:cubicBezTo>
                <a:cubicBezTo>
                  <a:pt x="249159" y="1202652"/>
                  <a:pt x="-60917" y="673160"/>
                  <a:pt x="10627" y="17156"/>
                </a:cubicBezTo>
                <a:close/>
              </a:path>
            </a:pathLst>
          </a:custGeom>
          <a:solidFill>
            <a:schemeClr val="accent4">
              <a:alpha val="50242"/>
            </a:schemeClr>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 uri="{C183D7F6-B498-43B3-948B-1728B52AA6E4}">
                <adec:decorative xmlns:adec="http://schemas.microsoft.com/office/drawing/2017/decorative" val="1"/>
              </a:ext>
            </a:extLst>
          </p:cNvPr>
          <p:cNvSpPr/>
          <p:nvPr userDrawn="1"/>
        </p:nvSpPr>
        <p:spPr>
          <a:xfrm rot="10800000" flipH="1">
            <a:off x="0" y="-26179"/>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 uri="{C183D7F6-B498-43B3-948B-1728B52AA6E4}">
                <adec:decorative xmlns:adec="http://schemas.microsoft.com/office/drawing/2017/decorative" val="1"/>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Title 1">
            <a:extLst>
              <a:ext uri="{FF2B5EF4-FFF2-40B4-BE49-F238E27FC236}">
                <a16:creationId xmlns:a16="http://schemas.microsoft.com/office/drawing/2014/main" id="{852384F4-F6AD-F668-A66B-AEFD70995F3B}"/>
              </a:ext>
            </a:extLst>
          </p:cNvPr>
          <p:cNvSpPr>
            <a:spLocks noGrp="1"/>
          </p:cNvSpPr>
          <p:nvPr>
            <p:ph type="title" hasCustomPrompt="1"/>
          </p:nvPr>
        </p:nvSpPr>
        <p:spPr>
          <a:xfrm>
            <a:off x="5827205" y="914400"/>
            <a:ext cx="5449824" cy="3538728"/>
          </a:xfrm>
        </p:spPr>
        <p:txBody>
          <a:bodyPr anchor="b"/>
          <a:lstStyle>
            <a:lvl1pPr>
              <a:lnSpc>
                <a:spcPct val="75000"/>
              </a:lnSpc>
              <a:defRPr sz="4800">
                <a:solidFill>
                  <a:schemeClr val="tx1"/>
                </a:solidFill>
              </a:defRPr>
            </a:lvl1pPr>
          </a:lstStyle>
          <a:p>
            <a:r>
              <a:rPr lang="en-US" dirty="0"/>
              <a:t>click to add title</a:t>
            </a:r>
          </a:p>
        </p:txBody>
      </p:sp>
      <p:sp>
        <p:nvSpPr>
          <p:cNvPr id="5" name="Picture Placeholder 4">
            <a:extLst>
              <a:ext uri="{FF2B5EF4-FFF2-40B4-BE49-F238E27FC236}">
                <a16:creationId xmlns:a16="http://schemas.microsoft.com/office/drawing/2014/main" id="{1AA0A37B-4C20-7766-0623-4E06EA6A5C83}"/>
              </a:ext>
            </a:extLst>
          </p:cNvPr>
          <p:cNvSpPr>
            <a:spLocks noGrp="1"/>
          </p:cNvSpPr>
          <p:nvPr>
            <p:ph type="pic" sz="quarter" idx="11"/>
          </p:nvPr>
        </p:nvSpPr>
        <p:spPr>
          <a:xfrm>
            <a:off x="-1" y="261780"/>
            <a:ext cx="5046134" cy="6596220"/>
          </a:xfrm>
          <a:custGeom>
            <a:avLst/>
            <a:gdLst>
              <a:gd name="connsiteX0" fmla="*/ 184819 w 5046134"/>
              <a:gd name="connsiteY0" fmla="*/ 2431 h 6596220"/>
              <a:gd name="connsiteX1" fmla="*/ 3414011 w 5046134"/>
              <a:gd name="connsiteY1" fmla="*/ 979324 h 6596220"/>
              <a:gd name="connsiteX2" fmla="*/ 5034288 w 5046134"/>
              <a:gd name="connsiteY2" fmla="*/ 4832904 h 6596220"/>
              <a:gd name="connsiteX3" fmla="*/ 5046134 w 5046134"/>
              <a:gd name="connsiteY3" fmla="*/ 5085904 h 6596220"/>
              <a:gd name="connsiteX4" fmla="*/ 5046134 w 5046134"/>
              <a:gd name="connsiteY4" fmla="*/ 5736037 h 6596220"/>
              <a:gd name="connsiteX5" fmla="*/ 5031481 w 5046134"/>
              <a:gd name="connsiteY5" fmla="*/ 6021198 h 6596220"/>
              <a:gd name="connsiteX6" fmla="*/ 4991180 w 5046134"/>
              <a:gd name="connsiteY6" fmla="*/ 6417518 h 6596220"/>
              <a:gd name="connsiteX7" fmla="*/ 4964840 w 5046134"/>
              <a:gd name="connsiteY7" fmla="*/ 6596220 h 6596220"/>
              <a:gd name="connsiteX8" fmla="*/ 0 w 5046134"/>
              <a:gd name="connsiteY8" fmla="*/ 6596220 h 6596220"/>
              <a:gd name="connsiteX9" fmla="*/ 0 w 5046134"/>
              <a:gd name="connsiteY9" fmla="*/ 11979 h 659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6134" h="6596220">
                <a:moveTo>
                  <a:pt x="184819" y="2431"/>
                </a:moveTo>
                <a:cubicBezTo>
                  <a:pt x="1439107" y="-30530"/>
                  <a:pt x="2603639" y="270589"/>
                  <a:pt x="3414011" y="979324"/>
                </a:cubicBezTo>
                <a:cubicBezTo>
                  <a:pt x="4354193" y="1801574"/>
                  <a:pt x="4922268" y="3264010"/>
                  <a:pt x="5034288" y="4832904"/>
                </a:cubicBezTo>
                <a:lnTo>
                  <a:pt x="5046134" y="5085904"/>
                </a:lnTo>
                <a:lnTo>
                  <a:pt x="5046134" y="5736037"/>
                </a:lnTo>
                <a:lnTo>
                  <a:pt x="5031481" y="6021198"/>
                </a:lnTo>
                <a:cubicBezTo>
                  <a:pt x="5021376" y="6153595"/>
                  <a:pt x="5007959" y="6285805"/>
                  <a:pt x="4991180" y="6417518"/>
                </a:cubicBezTo>
                <a:lnTo>
                  <a:pt x="4964840" y="6596220"/>
                </a:lnTo>
                <a:lnTo>
                  <a:pt x="0" y="6596220"/>
                </a:lnTo>
                <a:lnTo>
                  <a:pt x="0" y="11979"/>
                </a:lnTo>
                <a:close/>
              </a:path>
            </a:pathLst>
          </a:custGeom>
          <a:solidFill>
            <a:schemeClr val="bg2"/>
          </a:solidFill>
        </p:spPr>
        <p:txBody>
          <a:bodyPr wrap="square" tIns="914400">
            <a:noAutofit/>
          </a:bodyPr>
          <a:lstStyle>
            <a:lvl1pPr marL="0" indent="0">
              <a:buNone/>
              <a:defRPr sz="2000">
                <a:solidFill>
                  <a:schemeClr val="tx1"/>
                </a:solidFill>
              </a:defRPr>
            </a:lvl1pPr>
          </a:lstStyle>
          <a:p>
            <a:r>
              <a:rPr lang="en-US"/>
              <a:t>Click icon to add picture</a:t>
            </a:r>
            <a:endParaRPr lang="en-US" dirty="0"/>
          </a:p>
        </p:txBody>
      </p:sp>
      <p:sp>
        <p:nvSpPr>
          <p:cNvPr id="9" name="Content Placeholder 2">
            <a:extLst>
              <a:ext uri="{FF2B5EF4-FFF2-40B4-BE49-F238E27FC236}">
                <a16:creationId xmlns:a16="http://schemas.microsoft.com/office/drawing/2014/main" id="{83E1E65B-8F03-21A6-6A59-95F0691D8856}"/>
              </a:ext>
            </a:extLst>
          </p:cNvPr>
          <p:cNvSpPr>
            <a:spLocks noGrp="1"/>
          </p:cNvSpPr>
          <p:nvPr>
            <p:ph idx="10" hasCustomPrompt="1"/>
          </p:nvPr>
        </p:nvSpPr>
        <p:spPr>
          <a:xfrm>
            <a:off x="5827204" y="4681728"/>
            <a:ext cx="5449824" cy="1280160"/>
          </a:xfrm>
        </p:spPr>
        <p:txBody>
          <a:bodyPr>
            <a:noAutofit/>
          </a:bodyPr>
          <a:lstStyle>
            <a:lvl1pPr marL="0" indent="0">
              <a:buFont typeface="Courier New" panose="02070309020205020404" pitchFamily="49" charset="0"/>
              <a:buNone/>
              <a:defRPr sz="2400" b="0" cap="all" baseline="0"/>
            </a:lvl1pPr>
            <a:lvl2pPr>
              <a:defRPr sz="2400"/>
            </a:lvl2pPr>
            <a:lvl3pPr>
              <a:defRPr sz="2400"/>
            </a:lvl3pPr>
            <a:lvl4pPr>
              <a:defRPr sz="2400"/>
            </a:lvl4pPr>
            <a:lvl5pPr>
              <a:defRPr sz="2400"/>
            </a:lvl5pPr>
          </a:lstStyle>
          <a:p>
            <a:pPr lvl="0"/>
            <a:r>
              <a:rPr lang="en-US" dirty="0"/>
              <a:t>Click to add text</a:t>
            </a:r>
          </a:p>
          <a:p>
            <a:pPr lvl="1"/>
            <a:r>
              <a:rPr lang="en-US" dirty="0"/>
              <a:t>Second level</a:t>
            </a:r>
          </a:p>
          <a:p>
            <a:pPr lvl="2"/>
            <a:r>
              <a:rPr lang="en-US" dirty="0"/>
              <a:t>Third level</a:t>
            </a:r>
          </a:p>
        </p:txBody>
      </p:sp>
    </p:spTree>
    <p:extLst>
      <p:ext uri="{BB962C8B-B14F-4D97-AF65-F5344CB8AC3E}">
        <p14:creationId xmlns:p14="http://schemas.microsoft.com/office/powerpoint/2010/main" val="2223444060"/>
      </p:ext>
    </p:extLst>
  </p:cSld>
  <p:clrMapOvr>
    <a:masterClrMapping/>
  </p:clrMapOvr>
  <p:transition spd="slow">
    <p:wipe/>
    <p:sndAc>
      <p:stSnd>
        <p:snd r:embed="rId1" name="cashreg.wav"/>
      </p:stSnd>
    </p:sndAc>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Quote">
    <p:bg>
      <p:bgPr>
        <a:solidFill>
          <a:schemeClr val="bg2"/>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 uri="{C183D7F6-B498-43B3-948B-1728B52AA6E4}">
                <adec:decorative xmlns:adec="http://schemas.microsoft.com/office/drawing/2017/decorative" val="1"/>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Freeform 3">
            <a:extLst>
              <a:ext uri="{FF2B5EF4-FFF2-40B4-BE49-F238E27FC236}">
                <a16:creationId xmlns:a16="http://schemas.microsoft.com/office/drawing/2014/main" id="{2FE03F25-D589-68A8-30C7-175547B6A9EE}"/>
              </a:ext>
              <a:ext uri="{C183D7F6-B498-43B3-948B-1728B52AA6E4}">
                <adec:decorative xmlns:adec="http://schemas.microsoft.com/office/drawing/2017/decorative" val="1"/>
              </a:ext>
            </a:extLst>
          </p:cNvPr>
          <p:cNvSpPr/>
          <p:nvPr userDrawn="1"/>
        </p:nvSpPr>
        <p:spPr>
          <a:xfrm>
            <a:off x="9037474" y="1618811"/>
            <a:ext cx="3154526" cy="5229819"/>
          </a:xfrm>
          <a:custGeom>
            <a:avLst/>
            <a:gdLst>
              <a:gd name="connsiteX0" fmla="*/ 2984957 w 3154526"/>
              <a:gd name="connsiteY0" fmla="*/ 4764199 h 5229819"/>
              <a:gd name="connsiteX1" fmla="*/ 3085247 w 3154526"/>
              <a:gd name="connsiteY1" fmla="*/ 4783935 h 5229819"/>
              <a:gd name="connsiteX2" fmla="*/ 3154526 w 3154526"/>
              <a:gd name="connsiteY2" fmla="*/ 4805985 h 5229819"/>
              <a:gd name="connsiteX3" fmla="*/ 3154526 w 3154526"/>
              <a:gd name="connsiteY3" fmla="*/ 4854317 h 5229819"/>
              <a:gd name="connsiteX4" fmla="*/ 3077489 w 3154526"/>
              <a:gd name="connsiteY4" fmla="*/ 4835342 h 5229819"/>
              <a:gd name="connsiteX5" fmla="*/ 2943802 w 3154526"/>
              <a:gd name="connsiteY5" fmla="*/ 4819637 h 5229819"/>
              <a:gd name="connsiteX6" fmla="*/ 2790751 w 3154526"/>
              <a:gd name="connsiteY6" fmla="*/ 4847576 h 5229819"/>
              <a:gd name="connsiteX7" fmla="*/ 2434897 w 3154526"/>
              <a:gd name="connsiteY7" fmla="*/ 5031577 h 5229819"/>
              <a:gd name="connsiteX8" fmla="*/ 2951768 w 3154526"/>
              <a:gd name="connsiteY8" fmla="*/ 4976098 h 5229819"/>
              <a:gd name="connsiteX9" fmla="*/ 3154526 w 3154526"/>
              <a:gd name="connsiteY9" fmla="*/ 4968709 h 5229819"/>
              <a:gd name="connsiteX10" fmla="*/ 3154526 w 3154526"/>
              <a:gd name="connsiteY10" fmla="*/ 5031765 h 5229819"/>
              <a:gd name="connsiteX11" fmla="*/ 3014835 w 3154526"/>
              <a:gd name="connsiteY11" fmla="*/ 5034301 h 5229819"/>
              <a:gd name="connsiteX12" fmla="*/ 2393353 w 3154526"/>
              <a:gd name="connsiteY12" fmla="*/ 5115550 h 5229819"/>
              <a:gd name="connsiteX13" fmla="*/ 2867479 w 3154526"/>
              <a:gd name="connsiteY13" fmla="*/ 5174972 h 5229819"/>
              <a:gd name="connsiteX14" fmla="*/ 3154526 w 3154526"/>
              <a:gd name="connsiteY14" fmla="*/ 5146324 h 5229819"/>
              <a:gd name="connsiteX15" fmla="*/ 3154526 w 3154526"/>
              <a:gd name="connsiteY15" fmla="*/ 5195560 h 5229819"/>
              <a:gd name="connsiteX16" fmla="*/ 2893424 w 3154526"/>
              <a:gd name="connsiteY16" fmla="*/ 5222073 h 5229819"/>
              <a:gd name="connsiteX17" fmla="*/ 2386859 w 3154526"/>
              <a:gd name="connsiteY17" fmla="*/ 5181967 h 5229819"/>
              <a:gd name="connsiteX18" fmla="*/ 2246076 w 3154526"/>
              <a:gd name="connsiteY18" fmla="*/ 5123402 h 5229819"/>
              <a:gd name="connsiteX19" fmla="*/ 2334992 w 3154526"/>
              <a:gd name="connsiteY19" fmla="*/ 5028470 h 5229819"/>
              <a:gd name="connsiteX20" fmla="*/ 2693848 w 3154526"/>
              <a:gd name="connsiteY20" fmla="*/ 4824451 h 5229819"/>
              <a:gd name="connsiteX21" fmla="*/ 2984957 w 3154526"/>
              <a:gd name="connsiteY21" fmla="*/ 4764199 h 5229819"/>
              <a:gd name="connsiteX22" fmla="*/ 2257356 w 3154526"/>
              <a:gd name="connsiteY22" fmla="*/ 4262588 h 5229819"/>
              <a:gd name="connsiteX23" fmla="*/ 2122814 w 3154526"/>
              <a:gd name="connsiteY23" fmla="*/ 4273357 h 5229819"/>
              <a:gd name="connsiteX24" fmla="*/ 2427819 w 3154526"/>
              <a:gd name="connsiteY24" fmla="*/ 4316623 h 5229819"/>
              <a:gd name="connsiteX25" fmla="*/ 2495745 w 3154526"/>
              <a:gd name="connsiteY25" fmla="*/ 4323417 h 5229819"/>
              <a:gd name="connsiteX26" fmla="*/ 2842012 w 3154526"/>
              <a:gd name="connsiteY26" fmla="*/ 4396980 h 5229819"/>
              <a:gd name="connsiteX27" fmla="*/ 2946172 w 3154526"/>
              <a:gd name="connsiteY27" fmla="*/ 4417967 h 5229819"/>
              <a:gd name="connsiteX28" fmla="*/ 2257356 w 3154526"/>
              <a:gd name="connsiteY28" fmla="*/ 4262588 h 5229819"/>
              <a:gd name="connsiteX29" fmla="*/ 2658537 w 3154526"/>
              <a:gd name="connsiteY29" fmla="*/ 3869558 h 5229819"/>
              <a:gd name="connsiteX30" fmla="*/ 2641175 w 3154526"/>
              <a:gd name="connsiteY30" fmla="*/ 3888643 h 5229819"/>
              <a:gd name="connsiteX31" fmla="*/ 3126479 w 3154526"/>
              <a:gd name="connsiteY31" fmla="*/ 4335544 h 5229819"/>
              <a:gd name="connsiteX32" fmla="*/ 3143670 w 3154526"/>
              <a:gd name="connsiteY32" fmla="*/ 4314908 h 5229819"/>
              <a:gd name="connsiteX33" fmla="*/ 2658537 w 3154526"/>
              <a:gd name="connsiteY33" fmla="*/ 3869558 h 5229819"/>
              <a:gd name="connsiteX34" fmla="*/ 2629101 w 3154526"/>
              <a:gd name="connsiteY34" fmla="*/ 3729983 h 5229819"/>
              <a:gd name="connsiteX35" fmla="*/ 2725377 w 3154526"/>
              <a:gd name="connsiteY35" fmla="*/ 3746294 h 5229819"/>
              <a:gd name="connsiteX36" fmla="*/ 3013384 w 3154526"/>
              <a:gd name="connsiteY36" fmla="*/ 3891324 h 5229819"/>
              <a:gd name="connsiteX37" fmla="*/ 3154526 w 3154526"/>
              <a:gd name="connsiteY37" fmla="*/ 3990464 h 5229819"/>
              <a:gd name="connsiteX38" fmla="*/ 3154526 w 3154526"/>
              <a:gd name="connsiteY38" fmla="*/ 4060395 h 5229819"/>
              <a:gd name="connsiteX39" fmla="*/ 3036403 w 3154526"/>
              <a:gd name="connsiteY39" fmla="*/ 3972021 h 5229819"/>
              <a:gd name="connsiteX40" fmla="*/ 2688997 w 3154526"/>
              <a:gd name="connsiteY40" fmla="*/ 3810128 h 5229819"/>
              <a:gd name="connsiteX41" fmla="*/ 3092476 w 3154526"/>
              <a:gd name="connsiteY41" fmla="*/ 4164235 h 5229819"/>
              <a:gd name="connsiteX42" fmla="*/ 3154526 w 3154526"/>
              <a:gd name="connsiteY42" fmla="*/ 4207256 h 5229819"/>
              <a:gd name="connsiteX43" fmla="*/ 3154526 w 3154526"/>
              <a:gd name="connsiteY43" fmla="*/ 4417507 h 5229819"/>
              <a:gd name="connsiteX44" fmla="*/ 3087942 w 3154526"/>
              <a:gd name="connsiteY44" fmla="*/ 4378606 h 5229819"/>
              <a:gd name="connsiteX45" fmla="*/ 3130359 w 3154526"/>
              <a:gd name="connsiteY45" fmla="*/ 4425849 h 5229819"/>
              <a:gd name="connsiteX46" fmla="*/ 3154526 w 3154526"/>
              <a:gd name="connsiteY46" fmla="*/ 4447989 h 5229819"/>
              <a:gd name="connsiteX47" fmla="*/ 3154526 w 3154526"/>
              <a:gd name="connsiteY47" fmla="*/ 4543354 h 5229819"/>
              <a:gd name="connsiteX48" fmla="*/ 3094526 w 3154526"/>
              <a:gd name="connsiteY48" fmla="*/ 4521621 h 5229819"/>
              <a:gd name="connsiteX49" fmla="*/ 2985083 w 3154526"/>
              <a:gd name="connsiteY49" fmla="*/ 4485238 h 5229819"/>
              <a:gd name="connsiteX50" fmla="*/ 2708626 w 3154526"/>
              <a:gd name="connsiteY50" fmla="*/ 4418017 h 5229819"/>
              <a:gd name="connsiteX51" fmla="*/ 2620844 w 3154526"/>
              <a:gd name="connsiteY51" fmla="*/ 4430706 h 5229819"/>
              <a:gd name="connsiteX52" fmla="*/ 2540001 w 3154526"/>
              <a:gd name="connsiteY52" fmla="*/ 4424025 h 5229819"/>
              <a:gd name="connsiteX53" fmla="*/ 1907604 w 3154526"/>
              <a:gd name="connsiteY53" fmla="*/ 4339664 h 5229819"/>
              <a:gd name="connsiteX54" fmla="*/ 1879113 w 3154526"/>
              <a:gd name="connsiteY54" fmla="*/ 4342926 h 5229819"/>
              <a:gd name="connsiteX55" fmla="*/ 1921270 w 3154526"/>
              <a:gd name="connsiteY55" fmla="*/ 4376988 h 5229819"/>
              <a:gd name="connsiteX56" fmla="*/ 2647281 w 3154526"/>
              <a:gd name="connsiteY56" fmla="*/ 4614572 h 5229819"/>
              <a:gd name="connsiteX57" fmla="*/ 3060973 w 3154526"/>
              <a:gd name="connsiteY57" fmla="*/ 4624283 h 5229819"/>
              <a:gd name="connsiteX58" fmla="*/ 3154526 w 3154526"/>
              <a:gd name="connsiteY58" fmla="*/ 4599347 h 5229819"/>
              <a:gd name="connsiteX59" fmla="*/ 3154526 w 3154526"/>
              <a:gd name="connsiteY59" fmla="*/ 4661496 h 5229819"/>
              <a:gd name="connsiteX60" fmla="*/ 3124590 w 3154526"/>
              <a:gd name="connsiteY60" fmla="*/ 4670972 h 5229819"/>
              <a:gd name="connsiteX61" fmla="*/ 2657957 w 3154526"/>
              <a:gd name="connsiteY61" fmla="*/ 4674486 h 5229819"/>
              <a:gd name="connsiteX62" fmla="*/ 1891952 w 3154526"/>
              <a:gd name="connsiteY62" fmla="*/ 4426992 h 5229819"/>
              <a:gd name="connsiteX63" fmla="*/ 1839998 w 3154526"/>
              <a:gd name="connsiteY63" fmla="*/ 4399458 h 5229819"/>
              <a:gd name="connsiteX64" fmla="*/ 1897411 w 3154526"/>
              <a:gd name="connsiteY64" fmla="*/ 4275071 h 5229819"/>
              <a:gd name="connsiteX65" fmla="*/ 2271660 w 3154526"/>
              <a:gd name="connsiteY65" fmla="*/ 4202654 h 5229819"/>
              <a:gd name="connsiteX66" fmla="*/ 2860369 w 3154526"/>
              <a:gd name="connsiteY66" fmla="*/ 4283351 h 5229819"/>
              <a:gd name="connsiteX67" fmla="*/ 2986729 w 3154526"/>
              <a:gd name="connsiteY67" fmla="*/ 4338210 h 5229819"/>
              <a:gd name="connsiteX68" fmla="*/ 2815025 w 3154526"/>
              <a:gd name="connsiteY68" fmla="*/ 4191559 h 5229819"/>
              <a:gd name="connsiteX69" fmla="*/ 2550431 w 3154526"/>
              <a:gd name="connsiteY69" fmla="*/ 3844543 h 5229819"/>
              <a:gd name="connsiteX70" fmla="*/ 2629101 w 3154526"/>
              <a:gd name="connsiteY70" fmla="*/ 3729983 h 5229819"/>
              <a:gd name="connsiteX71" fmla="*/ 2911098 w 3154526"/>
              <a:gd name="connsiteY71" fmla="*/ 3440435 h 5229819"/>
              <a:gd name="connsiteX72" fmla="*/ 2828048 w 3154526"/>
              <a:gd name="connsiteY72" fmla="*/ 3443932 h 5229819"/>
              <a:gd name="connsiteX73" fmla="*/ 2509409 w 3154526"/>
              <a:gd name="connsiteY73" fmla="*/ 3495655 h 5229819"/>
              <a:gd name="connsiteX74" fmla="*/ 2147895 w 3154526"/>
              <a:gd name="connsiteY74" fmla="*/ 3514483 h 5229819"/>
              <a:gd name="connsiteX75" fmla="*/ 2003552 w 3154526"/>
              <a:gd name="connsiteY75" fmla="*/ 3520439 h 5229819"/>
              <a:gd name="connsiteX76" fmla="*/ 2246830 w 3154526"/>
              <a:gd name="connsiteY76" fmla="*/ 3622276 h 5229819"/>
              <a:gd name="connsiteX77" fmla="*/ 2835671 w 3154526"/>
              <a:gd name="connsiteY77" fmla="*/ 3548747 h 5229819"/>
              <a:gd name="connsiteX78" fmla="*/ 2998953 w 3154526"/>
              <a:gd name="connsiteY78" fmla="*/ 3464237 h 5229819"/>
              <a:gd name="connsiteX79" fmla="*/ 2995075 w 3154526"/>
              <a:gd name="connsiteY79" fmla="*/ 3442088 h 5229819"/>
              <a:gd name="connsiteX80" fmla="*/ 2911098 w 3154526"/>
              <a:gd name="connsiteY80" fmla="*/ 3440435 h 5229819"/>
              <a:gd name="connsiteX81" fmla="*/ 2690666 w 3154526"/>
              <a:gd name="connsiteY81" fmla="*/ 3299672 h 5229819"/>
              <a:gd name="connsiteX82" fmla="*/ 2476905 w 3154526"/>
              <a:gd name="connsiteY82" fmla="*/ 3324782 h 5229819"/>
              <a:gd name="connsiteX83" fmla="*/ 2094849 w 3154526"/>
              <a:gd name="connsiteY83" fmla="*/ 3447220 h 5229819"/>
              <a:gd name="connsiteX84" fmla="*/ 2483888 w 3154526"/>
              <a:gd name="connsiteY84" fmla="*/ 3440295 h 5229819"/>
              <a:gd name="connsiteX85" fmla="*/ 3014076 w 3154526"/>
              <a:gd name="connsiteY85" fmla="*/ 3366305 h 5229819"/>
              <a:gd name="connsiteX86" fmla="*/ 2904378 w 3154526"/>
              <a:gd name="connsiteY86" fmla="*/ 3324561 h 5229819"/>
              <a:gd name="connsiteX87" fmla="*/ 2690666 w 3154526"/>
              <a:gd name="connsiteY87" fmla="*/ 3299672 h 5229819"/>
              <a:gd name="connsiteX88" fmla="*/ 2600173 w 3154526"/>
              <a:gd name="connsiteY88" fmla="*/ 3247414 h 5229819"/>
              <a:gd name="connsiteX89" fmla="*/ 3008079 w 3154526"/>
              <a:gd name="connsiteY89" fmla="*/ 3291395 h 5229819"/>
              <a:gd name="connsiteX90" fmla="*/ 3154526 w 3154526"/>
              <a:gd name="connsiteY90" fmla="*/ 3354047 h 5229819"/>
              <a:gd name="connsiteX91" fmla="*/ 3154526 w 3154526"/>
              <a:gd name="connsiteY91" fmla="*/ 3464030 h 5229819"/>
              <a:gd name="connsiteX92" fmla="*/ 3150012 w 3154526"/>
              <a:gd name="connsiteY92" fmla="*/ 3464430 h 5229819"/>
              <a:gd name="connsiteX93" fmla="*/ 3006185 w 3154526"/>
              <a:gd name="connsiteY93" fmla="*/ 3521395 h 5229819"/>
              <a:gd name="connsiteX94" fmla="*/ 2745224 w 3154526"/>
              <a:gd name="connsiteY94" fmla="*/ 3629721 h 5229819"/>
              <a:gd name="connsiteX95" fmla="*/ 2266244 w 3154526"/>
              <a:gd name="connsiteY95" fmla="*/ 3673727 h 5229819"/>
              <a:gd name="connsiteX96" fmla="*/ 1968615 w 3154526"/>
              <a:gd name="connsiteY96" fmla="*/ 3585320 h 5229819"/>
              <a:gd name="connsiteX97" fmla="*/ 1898396 w 3154526"/>
              <a:gd name="connsiteY97" fmla="*/ 3500287 h 5229819"/>
              <a:gd name="connsiteX98" fmla="*/ 1989083 w 3154526"/>
              <a:gd name="connsiteY98" fmla="*/ 3427016 h 5229819"/>
              <a:gd name="connsiteX99" fmla="*/ 2389567 w 3154526"/>
              <a:gd name="connsiteY99" fmla="*/ 3290809 h 5229819"/>
              <a:gd name="connsiteX100" fmla="*/ 2600173 w 3154526"/>
              <a:gd name="connsiteY100" fmla="*/ 3247414 h 5229819"/>
              <a:gd name="connsiteX101" fmla="*/ 2319352 w 3154526"/>
              <a:gd name="connsiteY101" fmla="*/ 2601737 h 5229819"/>
              <a:gd name="connsiteX102" fmla="*/ 2766163 w 3154526"/>
              <a:gd name="connsiteY102" fmla="*/ 2737145 h 5229819"/>
              <a:gd name="connsiteX103" fmla="*/ 2974746 w 3154526"/>
              <a:gd name="connsiteY103" fmla="*/ 2866399 h 5229819"/>
              <a:gd name="connsiteX104" fmla="*/ 3121568 w 3154526"/>
              <a:gd name="connsiteY104" fmla="*/ 2982134 h 5229819"/>
              <a:gd name="connsiteX105" fmla="*/ 3154526 w 3154526"/>
              <a:gd name="connsiteY105" fmla="*/ 3011886 h 5229819"/>
              <a:gd name="connsiteX106" fmla="*/ 3154526 w 3154526"/>
              <a:gd name="connsiteY106" fmla="*/ 3160319 h 5229819"/>
              <a:gd name="connsiteX107" fmla="*/ 3067546 w 3154526"/>
              <a:gd name="connsiteY107" fmla="*/ 3110720 h 5229819"/>
              <a:gd name="connsiteX108" fmla="*/ 2232937 w 3154526"/>
              <a:gd name="connsiteY108" fmla="*/ 2769088 h 5229819"/>
              <a:gd name="connsiteX109" fmla="*/ 2352619 w 3154526"/>
              <a:gd name="connsiteY109" fmla="*/ 2743180 h 5229819"/>
              <a:gd name="connsiteX110" fmla="*/ 2721589 w 3154526"/>
              <a:gd name="connsiteY110" fmla="*/ 2876160 h 5229819"/>
              <a:gd name="connsiteX111" fmla="*/ 3060914 w 3154526"/>
              <a:gd name="connsiteY111" fmla="*/ 3014259 h 5229819"/>
              <a:gd name="connsiteX112" fmla="*/ 2965264 w 3154526"/>
              <a:gd name="connsiteY112" fmla="*/ 2935323 h 5229819"/>
              <a:gd name="connsiteX113" fmla="*/ 2367226 w 3154526"/>
              <a:gd name="connsiteY113" fmla="*/ 2661486 h 5229819"/>
              <a:gd name="connsiteX114" fmla="*/ 2207259 w 3154526"/>
              <a:gd name="connsiteY114" fmla="*/ 2694665 h 5229819"/>
              <a:gd name="connsiteX115" fmla="*/ 2179723 w 3154526"/>
              <a:gd name="connsiteY115" fmla="*/ 2818255 h 5229819"/>
              <a:gd name="connsiteX116" fmla="*/ 2514888 w 3154526"/>
              <a:gd name="connsiteY116" fmla="*/ 3048475 h 5229819"/>
              <a:gd name="connsiteX117" fmla="*/ 3016861 w 3154526"/>
              <a:gd name="connsiteY117" fmla="*/ 3160740 h 5229819"/>
              <a:gd name="connsiteX118" fmla="*/ 3154526 w 3154526"/>
              <a:gd name="connsiteY118" fmla="*/ 3176279 h 5229819"/>
              <a:gd name="connsiteX119" fmla="*/ 3154526 w 3154526"/>
              <a:gd name="connsiteY119" fmla="*/ 3250361 h 5229819"/>
              <a:gd name="connsiteX120" fmla="*/ 3091307 w 3154526"/>
              <a:gd name="connsiteY120" fmla="*/ 3229805 h 5229819"/>
              <a:gd name="connsiteX121" fmla="*/ 2723879 w 3154526"/>
              <a:gd name="connsiteY121" fmla="*/ 3162709 h 5229819"/>
              <a:gd name="connsiteX122" fmla="*/ 2203034 w 3154526"/>
              <a:gd name="connsiteY122" fmla="*/ 2922890 h 5229819"/>
              <a:gd name="connsiteX123" fmla="*/ 2101110 w 3154526"/>
              <a:gd name="connsiteY123" fmla="*/ 2793332 h 5229819"/>
              <a:gd name="connsiteX124" fmla="*/ 2116325 w 3154526"/>
              <a:gd name="connsiteY124" fmla="*/ 2687419 h 5229819"/>
              <a:gd name="connsiteX125" fmla="*/ 2319352 w 3154526"/>
              <a:gd name="connsiteY125" fmla="*/ 2601737 h 5229819"/>
              <a:gd name="connsiteX126" fmla="*/ 1350946 w 3154526"/>
              <a:gd name="connsiteY126" fmla="*/ 1631006 h 5229819"/>
              <a:gd name="connsiteX127" fmla="*/ 1004901 w 3154526"/>
              <a:gd name="connsiteY127" fmla="*/ 1697258 h 5229819"/>
              <a:gd name="connsiteX128" fmla="*/ 955407 w 3154526"/>
              <a:gd name="connsiteY128" fmla="*/ 1725240 h 5229819"/>
              <a:gd name="connsiteX129" fmla="*/ 1056827 w 3154526"/>
              <a:gd name="connsiteY129" fmla="*/ 1829253 h 5229819"/>
              <a:gd name="connsiteX130" fmla="*/ 1626585 w 3154526"/>
              <a:gd name="connsiteY130" fmla="*/ 2030287 h 5229819"/>
              <a:gd name="connsiteX131" fmla="*/ 2214811 w 3154526"/>
              <a:gd name="connsiteY131" fmla="*/ 2140743 h 5229819"/>
              <a:gd name="connsiteX132" fmla="*/ 2475442 w 3154526"/>
              <a:gd name="connsiteY132" fmla="*/ 2220115 h 5229819"/>
              <a:gd name="connsiteX133" fmla="*/ 1255641 w 3154526"/>
              <a:gd name="connsiteY133" fmla="*/ 1766864 h 5229819"/>
              <a:gd name="connsiteX134" fmla="*/ 1305929 w 3154526"/>
              <a:gd name="connsiteY134" fmla="*/ 1722974 h 5229819"/>
              <a:gd name="connsiteX135" fmla="*/ 2002915 w 3154526"/>
              <a:gd name="connsiteY135" fmla="*/ 1923946 h 5229819"/>
              <a:gd name="connsiteX136" fmla="*/ 2449662 w 3154526"/>
              <a:gd name="connsiteY136" fmla="*/ 2126020 h 5229819"/>
              <a:gd name="connsiteX137" fmla="*/ 2505028 w 3154526"/>
              <a:gd name="connsiteY137" fmla="*/ 2142789 h 5229819"/>
              <a:gd name="connsiteX138" fmla="*/ 2446175 w 3154526"/>
              <a:gd name="connsiteY138" fmla="*/ 2082091 h 5229819"/>
              <a:gd name="connsiteX139" fmla="*/ 2312648 w 3154526"/>
              <a:gd name="connsiteY139" fmla="*/ 1997116 h 5229819"/>
              <a:gd name="connsiteX140" fmla="*/ 1350946 w 3154526"/>
              <a:gd name="connsiteY140" fmla="*/ 1631006 h 5229819"/>
              <a:gd name="connsiteX141" fmla="*/ 2656659 w 3154526"/>
              <a:gd name="connsiteY141" fmla="*/ 1238775 h 5229819"/>
              <a:gd name="connsiteX142" fmla="*/ 2625436 w 3154526"/>
              <a:gd name="connsiteY142" fmla="*/ 1397072 h 5229819"/>
              <a:gd name="connsiteX143" fmla="*/ 2875161 w 3154526"/>
              <a:gd name="connsiteY143" fmla="*/ 2321650 h 5229819"/>
              <a:gd name="connsiteX144" fmla="*/ 2925722 w 3154526"/>
              <a:gd name="connsiteY144" fmla="*/ 2392692 h 5229819"/>
              <a:gd name="connsiteX145" fmla="*/ 2811462 w 3154526"/>
              <a:gd name="connsiteY145" fmla="*/ 1947758 h 5229819"/>
              <a:gd name="connsiteX146" fmla="*/ 2718919 w 3154526"/>
              <a:gd name="connsiteY146" fmla="*/ 1497019 h 5229819"/>
              <a:gd name="connsiteX147" fmla="*/ 2753255 w 3154526"/>
              <a:gd name="connsiteY147" fmla="*/ 1529176 h 5229819"/>
              <a:gd name="connsiteX148" fmla="*/ 2881379 w 3154526"/>
              <a:gd name="connsiteY148" fmla="*/ 2022317 h 5229819"/>
              <a:gd name="connsiteX149" fmla="*/ 2996393 w 3154526"/>
              <a:gd name="connsiteY149" fmla="*/ 2365005 h 5229819"/>
              <a:gd name="connsiteX150" fmla="*/ 3100133 w 3154526"/>
              <a:gd name="connsiteY150" fmla="*/ 2512233 h 5229819"/>
              <a:gd name="connsiteX151" fmla="*/ 3079545 w 3154526"/>
              <a:gd name="connsiteY151" fmla="*/ 1967247 h 5229819"/>
              <a:gd name="connsiteX152" fmla="*/ 2899475 w 3154526"/>
              <a:gd name="connsiteY152" fmla="*/ 1449951 h 5229819"/>
              <a:gd name="connsiteX153" fmla="*/ 2656659 w 3154526"/>
              <a:gd name="connsiteY153" fmla="*/ 1238775 h 5229819"/>
              <a:gd name="connsiteX154" fmla="*/ 1367798 w 3154526"/>
              <a:gd name="connsiteY154" fmla="*/ 807514 h 5229819"/>
              <a:gd name="connsiteX155" fmla="*/ 1321670 w 3154526"/>
              <a:gd name="connsiteY155" fmla="*/ 812743 h 5229819"/>
              <a:gd name="connsiteX156" fmla="*/ 1326427 w 3154526"/>
              <a:gd name="connsiteY156" fmla="*/ 995044 h 5229819"/>
              <a:gd name="connsiteX157" fmla="*/ 1646715 w 3154526"/>
              <a:gd name="connsiteY157" fmla="*/ 1403714 h 5229819"/>
              <a:gd name="connsiteX158" fmla="*/ 1699020 w 3154526"/>
              <a:gd name="connsiteY158" fmla="*/ 1462003 h 5229819"/>
              <a:gd name="connsiteX159" fmla="*/ 2128129 w 3154526"/>
              <a:gd name="connsiteY159" fmla="*/ 1776540 h 5229819"/>
              <a:gd name="connsiteX160" fmla="*/ 2153908 w 3154526"/>
              <a:gd name="connsiteY160" fmla="*/ 1776925 h 5229819"/>
              <a:gd name="connsiteX161" fmla="*/ 1447891 w 3154526"/>
              <a:gd name="connsiteY161" fmla="*/ 949010 h 5229819"/>
              <a:gd name="connsiteX162" fmla="*/ 1451500 w 3154526"/>
              <a:gd name="connsiteY162" fmla="*/ 904772 h 5229819"/>
              <a:gd name="connsiteX163" fmla="*/ 1824226 w 3154526"/>
              <a:gd name="connsiteY163" fmla="*/ 1311217 h 5229819"/>
              <a:gd name="connsiteX164" fmla="*/ 2204689 w 3154526"/>
              <a:gd name="connsiteY164" fmla="*/ 1730927 h 5229819"/>
              <a:gd name="connsiteX165" fmla="*/ 1890667 w 3154526"/>
              <a:gd name="connsiteY165" fmla="*/ 1206353 h 5229819"/>
              <a:gd name="connsiteX166" fmla="*/ 1627192 w 3154526"/>
              <a:gd name="connsiteY166" fmla="*/ 933479 h 5229819"/>
              <a:gd name="connsiteX167" fmla="*/ 1367798 w 3154526"/>
              <a:gd name="connsiteY167" fmla="*/ 807514 h 5229819"/>
              <a:gd name="connsiteX168" fmla="*/ 283580 w 3154526"/>
              <a:gd name="connsiteY168" fmla="*/ 681216 h 5229819"/>
              <a:gd name="connsiteX169" fmla="*/ 110348 w 3154526"/>
              <a:gd name="connsiteY169" fmla="*/ 708025 h 5229819"/>
              <a:gd name="connsiteX170" fmla="*/ 85723 w 3154526"/>
              <a:gd name="connsiteY170" fmla="*/ 819576 h 5229819"/>
              <a:gd name="connsiteX171" fmla="*/ 199932 w 3154526"/>
              <a:gd name="connsiteY171" fmla="*/ 893664 h 5229819"/>
              <a:gd name="connsiteX172" fmla="*/ 740736 w 3154526"/>
              <a:gd name="connsiteY172" fmla="*/ 1064235 h 5229819"/>
              <a:gd name="connsiteX173" fmla="*/ 1110528 w 3154526"/>
              <a:gd name="connsiteY173" fmla="*/ 1146285 h 5229819"/>
              <a:gd name="connsiteX174" fmla="*/ 459412 w 3154526"/>
              <a:gd name="connsiteY174" fmla="*/ 885372 h 5229819"/>
              <a:gd name="connsiteX175" fmla="*/ 543138 w 3154526"/>
              <a:gd name="connsiteY175" fmla="*/ 845601 h 5229819"/>
              <a:gd name="connsiteX176" fmla="*/ 910153 w 3154526"/>
              <a:gd name="connsiteY176" fmla="*/ 948610 h 5229819"/>
              <a:gd name="connsiteX177" fmla="*/ 966399 w 3154526"/>
              <a:gd name="connsiteY177" fmla="*/ 962382 h 5229819"/>
              <a:gd name="connsiteX178" fmla="*/ 283580 w 3154526"/>
              <a:gd name="connsiteY178" fmla="*/ 681216 h 5229819"/>
              <a:gd name="connsiteX179" fmla="*/ 1590373 w 3154526"/>
              <a:gd name="connsiteY179" fmla="*/ 207352 h 5229819"/>
              <a:gd name="connsiteX180" fmla="*/ 1849000 w 3154526"/>
              <a:gd name="connsiteY180" fmla="*/ 1052202 h 5229819"/>
              <a:gd name="connsiteX181" fmla="*/ 1897521 w 3154526"/>
              <a:gd name="connsiteY181" fmla="*/ 1104633 h 5229819"/>
              <a:gd name="connsiteX182" fmla="*/ 1590373 w 3154526"/>
              <a:gd name="connsiteY182" fmla="*/ 207352 h 5229819"/>
              <a:gd name="connsiteX183" fmla="*/ 1477590 w 3154526"/>
              <a:gd name="connsiteY183" fmla="*/ 196987 h 5229819"/>
              <a:gd name="connsiteX184" fmla="*/ 1734197 w 3154526"/>
              <a:gd name="connsiteY184" fmla="*/ 915385 h 5229819"/>
              <a:gd name="connsiteX185" fmla="*/ 1477590 w 3154526"/>
              <a:gd name="connsiteY185" fmla="*/ 196987 h 5229819"/>
              <a:gd name="connsiteX186" fmla="*/ 1520807 w 3154526"/>
              <a:gd name="connsiteY186" fmla="*/ 401 h 5229819"/>
              <a:gd name="connsiteX187" fmla="*/ 1959261 w 3154526"/>
              <a:gd name="connsiteY187" fmla="*/ 1004279 h 5229819"/>
              <a:gd name="connsiteX188" fmla="*/ 1999831 w 3154526"/>
              <a:gd name="connsiteY188" fmla="*/ 1233302 h 5229819"/>
              <a:gd name="connsiteX189" fmla="*/ 2119085 w 3154526"/>
              <a:gd name="connsiteY189" fmla="*/ 1423964 h 5229819"/>
              <a:gd name="connsiteX190" fmla="*/ 2335471 w 3154526"/>
              <a:gd name="connsiteY190" fmla="*/ 1850384 h 5229819"/>
              <a:gd name="connsiteX191" fmla="*/ 2392591 w 3154526"/>
              <a:gd name="connsiteY191" fmla="*/ 1951489 h 5229819"/>
              <a:gd name="connsiteX192" fmla="*/ 2748943 w 3154526"/>
              <a:gd name="connsiteY192" fmla="*/ 2303364 h 5229819"/>
              <a:gd name="connsiteX193" fmla="*/ 2806241 w 3154526"/>
              <a:gd name="connsiteY193" fmla="*/ 2339964 h 5229819"/>
              <a:gd name="connsiteX194" fmla="*/ 2679338 w 3154526"/>
              <a:gd name="connsiteY194" fmla="*/ 2010074 h 5229819"/>
              <a:gd name="connsiteX195" fmla="*/ 2606989 w 3154526"/>
              <a:gd name="connsiteY195" fmla="*/ 1775538 h 5229819"/>
              <a:gd name="connsiteX196" fmla="*/ 2582155 w 3154526"/>
              <a:gd name="connsiteY196" fmla="*/ 1309760 h 5229819"/>
              <a:gd name="connsiteX197" fmla="*/ 2592851 w 3154526"/>
              <a:gd name="connsiteY197" fmla="*/ 1261833 h 5229819"/>
              <a:gd name="connsiteX198" fmla="*/ 2718128 w 3154526"/>
              <a:gd name="connsiteY198" fmla="*/ 1210907 h 5229819"/>
              <a:gd name="connsiteX199" fmla="*/ 2951511 w 3154526"/>
              <a:gd name="connsiteY199" fmla="*/ 1441852 h 5229819"/>
              <a:gd name="connsiteX200" fmla="*/ 3144770 w 3154526"/>
              <a:gd name="connsiteY200" fmla="*/ 2025597 h 5229819"/>
              <a:gd name="connsiteX201" fmla="*/ 3154526 w 3154526"/>
              <a:gd name="connsiteY201" fmla="*/ 2110676 h 5229819"/>
              <a:gd name="connsiteX202" fmla="*/ 3154526 w 3154526"/>
              <a:gd name="connsiteY202" fmla="*/ 2821253 h 5229819"/>
              <a:gd name="connsiteX203" fmla="*/ 2760231 w 3154526"/>
              <a:gd name="connsiteY203" fmla="*/ 2387604 h 5229819"/>
              <a:gd name="connsiteX204" fmla="*/ 2690109 w 3154526"/>
              <a:gd name="connsiteY204" fmla="*/ 2343136 h 5229819"/>
              <a:gd name="connsiteX205" fmla="*/ 2584945 w 3154526"/>
              <a:gd name="connsiteY205" fmla="*/ 2319604 h 5229819"/>
              <a:gd name="connsiteX206" fmla="*/ 2476459 w 3154526"/>
              <a:gd name="connsiteY206" fmla="*/ 2274585 h 5229819"/>
              <a:gd name="connsiteX207" fmla="*/ 1635021 w 3154526"/>
              <a:gd name="connsiteY207" fmla="*/ 2080790 h 5229819"/>
              <a:gd name="connsiteX208" fmla="*/ 994284 w 3154526"/>
              <a:gd name="connsiteY208" fmla="*/ 1848426 h 5229819"/>
              <a:gd name="connsiteX209" fmla="*/ 900907 w 3154526"/>
              <a:gd name="connsiteY209" fmla="*/ 1722986 h 5229819"/>
              <a:gd name="connsiteX210" fmla="*/ 1019942 w 3154526"/>
              <a:gd name="connsiteY210" fmla="*/ 1634959 h 5229819"/>
              <a:gd name="connsiteX211" fmla="*/ 1436756 w 3154526"/>
              <a:gd name="connsiteY211" fmla="*/ 1581585 h 5229819"/>
              <a:gd name="connsiteX212" fmla="*/ 1745065 w 3154526"/>
              <a:gd name="connsiteY212" fmla="*/ 1615304 h 5229819"/>
              <a:gd name="connsiteX213" fmla="*/ 1601192 w 3154526"/>
              <a:gd name="connsiteY213" fmla="*/ 1445865 h 5229819"/>
              <a:gd name="connsiteX214" fmla="*/ 1401935 w 3154526"/>
              <a:gd name="connsiteY214" fmla="*/ 1322332 h 5229819"/>
              <a:gd name="connsiteX215" fmla="*/ 1350058 w 3154526"/>
              <a:gd name="connsiteY215" fmla="*/ 1304329 h 5229819"/>
              <a:gd name="connsiteX216" fmla="*/ 1196299 w 3154526"/>
              <a:gd name="connsiteY216" fmla="*/ 1267380 h 5229819"/>
              <a:gd name="connsiteX217" fmla="*/ 1010774 w 3154526"/>
              <a:gd name="connsiteY217" fmla="*/ 1183133 h 5229819"/>
              <a:gd name="connsiteX218" fmla="*/ 762606 w 3154526"/>
              <a:gd name="connsiteY218" fmla="*/ 1122658 h 5229819"/>
              <a:gd name="connsiteX219" fmla="*/ 154893 w 3154526"/>
              <a:gd name="connsiteY219" fmla="*/ 930327 h 5229819"/>
              <a:gd name="connsiteX220" fmla="*/ 41348 w 3154526"/>
              <a:gd name="connsiteY220" fmla="*/ 855682 h 5229819"/>
              <a:gd name="connsiteX221" fmla="*/ 71618 w 3154526"/>
              <a:gd name="connsiteY221" fmla="*/ 669959 h 5229819"/>
              <a:gd name="connsiteX222" fmla="*/ 192882 w 3154526"/>
              <a:gd name="connsiteY222" fmla="*/ 633126 h 5229819"/>
              <a:gd name="connsiteX223" fmla="*/ 753661 w 3154526"/>
              <a:gd name="connsiteY223" fmla="*/ 741211 h 5229819"/>
              <a:gd name="connsiteX224" fmla="*/ 1255776 w 3154526"/>
              <a:gd name="connsiteY224" fmla="*/ 1147472 h 5229819"/>
              <a:gd name="connsiteX225" fmla="*/ 1455766 w 3154526"/>
              <a:gd name="connsiteY225" fmla="*/ 1276598 h 5229819"/>
              <a:gd name="connsiteX226" fmla="*/ 1288932 w 3154526"/>
              <a:gd name="connsiteY226" fmla="*/ 1033280 h 5229819"/>
              <a:gd name="connsiteX227" fmla="*/ 1232411 w 3154526"/>
              <a:gd name="connsiteY227" fmla="*/ 880301 h 5229819"/>
              <a:gd name="connsiteX228" fmla="*/ 1384570 w 3154526"/>
              <a:gd name="connsiteY228" fmla="*/ 733996 h 5229819"/>
              <a:gd name="connsiteX229" fmla="*/ 1507746 w 3154526"/>
              <a:gd name="connsiteY229" fmla="*/ 755398 h 5229819"/>
              <a:gd name="connsiteX230" fmla="*/ 1477350 w 3154526"/>
              <a:gd name="connsiteY230" fmla="*/ 678725 h 5229819"/>
              <a:gd name="connsiteX231" fmla="*/ 1417151 w 3154526"/>
              <a:gd name="connsiteY231" fmla="*/ 168105 h 5229819"/>
              <a:gd name="connsiteX232" fmla="*/ 1520807 w 3154526"/>
              <a:gd name="connsiteY232"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3154526" h="5229819">
                <a:moveTo>
                  <a:pt x="2984957" y="4764199"/>
                </a:moveTo>
                <a:cubicBezTo>
                  <a:pt x="3018240" y="4767408"/>
                  <a:pt x="3051712" y="4773969"/>
                  <a:pt x="3085247" y="4783935"/>
                </a:cubicBezTo>
                <a:lnTo>
                  <a:pt x="3154526" y="4805985"/>
                </a:lnTo>
                <a:lnTo>
                  <a:pt x="3154526" y="4854317"/>
                </a:lnTo>
                <a:lnTo>
                  <a:pt x="3077489" y="4835342"/>
                </a:lnTo>
                <a:cubicBezTo>
                  <a:pt x="3033509" y="4827066"/>
                  <a:pt x="2989112" y="4821557"/>
                  <a:pt x="2943802" y="4819637"/>
                </a:cubicBezTo>
                <a:cubicBezTo>
                  <a:pt x="2893293" y="4817421"/>
                  <a:pt x="2839830" y="4831234"/>
                  <a:pt x="2790751" y="4847576"/>
                </a:cubicBezTo>
                <a:cubicBezTo>
                  <a:pt x="2669496" y="4887789"/>
                  <a:pt x="2461044" y="5000040"/>
                  <a:pt x="2434897" y="5031577"/>
                </a:cubicBezTo>
                <a:cubicBezTo>
                  <a:pt x="2484364" y="5038618"/>
                  <a:pt x="2785484" y="4986917"/>
                  <a:pt x="2951768" y="4976098"/>
                </a:cubicBezTo>
                <a:lnTo>
                  <a:pt x="3154526" y="4968709"/>
                </a:lnTo>
                <a:lnTo>
                  <a:pt x="3154526" y="5031765"/>
                </a:lnTo>
                <a:lnTo>
                  <a:pt x="3014835" y="5034301"/>
                </a:lnTo>
                <a:cubicBezTo>
                  <a:pt x="2710439" y="5051677"/>
                  <a:pt x="2441583" y="5097943"/>
                  <a:pt x="2393353" y="5115550"/>
                </a:cubicBezTo>
                <a:cubicBezTo>
                  <a:pt x="2431157" y="5160603"/>
                  <a:pt x="2707409" y="5188478"/>
                  <a:pt x="2867479" y="5174972"/>
                </a:cubicBezTo>
                <a:lnTo>
                  <a:pt x="3154526" y="5146324"/>
                </a:lnTo>
                <a:lnTo>
                  <a:pt x="3154526" y="5195560"/>
                </a:lnTo>
                <a:lnTo>
                  <a:pt x="2893424" y="5222073"/>
                </a:ln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29101" y="3729983"/>
                </a:moveTo>
                <a:cubicBezTo>
                  <a:pt x="2661589" y="3730947"/>
                  <a:pt x="2697073" y="3732787"/>
                  <a:pt x="2725377" y="3746294"/>
                </a:cubicBezTo>
                <a:cubicBezTo>
                  <a:pt x="2822777" y="3791583"/>
                  <a:pt x="2920786" y="3836926"/>
                  <a:pt x="3013384" y="3891324"/>
                </a:cubicBezTo>
                <a:lnTo>
                  <a:pt x="3154526" y="3990464"/>
                </a:lnTo>
                <a:lnTo>
                  <a:pt x="3154526" y="4060395"/>
                </a:lnTo>
                <a:lnTo>
                  <a:pt x="3036403" y="3972021"/>
                </a:lnTo>
                <a:cubicBezTo>
                  <a:pt x="2907615" y="3883525"/>
                  <a:pt x="2779554" y="3819455"/>
                  <a:pt x="2688997" y="3810128"/>
                </a:cubicBezTo>
                <a:cubicBezTo>
                  <a:pt x="2831670" y="3941058"/>
                  <a:pt x="2937046" y="4076752"/>
                  <a:pt x="3092476" y="4164235"/>
                </a:cubicBezTo>
                <a:lnTo>
                  <a:pt x="3154526" y="4207256"/>
                </a:lnTo>
                <a:lnTo>
                  <a:pt x="3154526" y="4417507"/>
                </a:lnTo>
                <a:lnTo>
                  <a:pt x="3087942" y="4378606"/>
                </a:lnTo>
                <a:cubicBezTo>
                  <a:pt x="3102143" y="4394351"/>
                  <a:pt x="3115996" y="4410565"/>
                  <a:pt x="3130359" y="4425849"/>
                </a:cubicBezTo>
                <a:lnTo>
                  <a:pt x="3154526" y="4447989"/>
                </a:lnTo>
                <a:lnTo>
                  <a:pt x="3154526" y="4543354"/>
                </a:lnTo>
                <a:lnTo>
                  <a:pt x="3094526" y="4521621"/>
                </a:lnTo>
                <a:cubicBezTo>
                  <a:pt x="3058315" y="4508467"/>
                  <a:pt x="3021946" y="449579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785895" y="4647295"/>
                  <a:pt x="2924346" y="4650622"/>
                  <a:pt x="3060973" y="4624283"/>
                </a:cubicBezTo>
                <a:lnTo>
                  <a:pt x="3154526" y="4599347"/>
                </a:lnTo>
                <a:lnTo>
                  <a:pt x="3154526" y="4661496"/>
                </a:lnTo>
                <a:lnTo>
                  <a:pt x="3124590" y="4670972"/>
                </a:lnTo>
                <a:cubicBezTo>
                  <a:pt x="2971313" y="4708028"/>
                  <a:pt x="2814417" y="4711286"/>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600173" y="3247414"/>
                </a:moveTo>
                <a:cubicBezTo>
                  <a:pt x="2739107" y="3233347"/>
                  <a:pt x="2875094" y="3248675"/>
                  <a:pt x="3008079" y="3291395"/>
                </a:cubicBezTo>
                <a:lnTo>
                  <a:pt x="3154526" y="3354047"/>
                </a:lnTo>
                <a:lnTo>
                  <a:pt x="3154526" y="3464030"/>
                </a:lnTo>
                <a:lnTo>
                  <a:pt x="3150012" y="3464430"/>
                </a:lnTo>
                <a:cubicBezTo>
                  <a:pt x="3100914" y="3475356"/>
                  <a:pt x="3052436" y="3493594"/>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460502" y="3268829"/>
                  <a:pt x="2530706" y="3254447"/>
                  <a:pt x="2600173" y="3247414"/>
                </a:cubicBezTo>
                <a:close/>
                <a:moveTo>
                  <a:pt x="2319352" y="2601737"/>
                </a:moveTo>
                <a:cubicBezTo>
                  <a:pt x="2479864" y="2611004"/>
                  <a:pt x="2629308" y="2651575"/>
                  <a:pt x="2766163" y="2737145"/>
                </a:cubicBezTo>
                <a:cubicBezTo>
                  <a:pt x="2835451" y="2780619"/>
                  <a:pt x="2910653" y="2816308"/>
                  <a:pt x="2974746" y="2866399"/>
                </a:cubicBezTo>
                <a:cubicBezTo>
                  <a:pt x="3023787" y="2904282"/>
                  <a:pt x="3073991" y="2942035"/>
                  <a:pt x="3121568" y="2982134"/>
                </a:cubicBezTo>
                <a:lnTo>
                  <a:pt x="3154526" y="3011886"/>
                </a:lnTo>
                <a:lnTo>
                  <a:pt x="3154526" y="3160319"/>
                </a:lnTo>
                <a:lnTo>
                  <a:pt x="3067546" y="3110720"/>
                </a:lnTo>
                <a:cubicBezTo>
                  <a:pt x="2761030" y="2947917"/>
                  <a:pt x="2322476" y="2787314"/>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675451" y="3114433"/>
                  <a:pt x="2844900" y="3140546"/>
                  <a:pt x="3016861" y="3160740"/>
                </a:cubicBezTo>
                <a:lnTo>
                  <a:pt x="3154526" y="3176279"/>
                </a:lnTo>
                <a:lnTo>
                  <a:pt x="3154526" y="3250361"/>
                </a:lnTo>
                <a:lnTo>
                  <a:pt x="3091307" y="3229805"/>
                </a:ln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38773" y="1630286"/>
                  <a:pt x="3113633" y="1822140"/>
                  <a:pt x="3144770" y="2025597"/>
                </a:cubicBezTo>
                <a:lnTo>
                  <a:pt x="3154526" y="2110676"/>
                </a:lnTo>
                <a:lnTo>
                  <a:pt x="3154526" y="2821253"/>
                </a:lnTo>
                <a:lnTo>
                  <a:pt x="2760231" y="2387604"/>
                </a:ln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accent4">
              <a:lumMod val="60000"/>
              <a:lumOff val="40000"/>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pic>
        <p:nvPicPr>
          <p:cNvPr id="6" name="Graphic 5">
            <a:extLst>
              <a:ext uri="{FF2B5EF4-FFF2-40B4-BE49-F238E27FC236}">
                <a16:creationId xmlns:a16="http://schemas.microsoft.com/office/drawing/2014/main" id="{7CB19B63-2AAF-E86D-D7F1-B659DB36B5AC}"/>
              </a:ext>
              <a:ext uri="{C183D7F6-B498-43B3-948B-1728B52AA6E4}">
                <adec:decorative xmlns:adec="http://schemas.microsoft.com/office/drawing/2017/decorative" val="1"/>
              </a:ext>
            </a:extLst>
          </p:cNvPr>
          <p:cNvPicPr>
            <a:picLocks noChangeAspect="1"/>
          </p:cNvPicPr>
          <p:nvPr userDrawn="1"/>
        </p:nvPicPr>
        <p:blipFill>
          <a:blip>
            <a:alphaModFix/>
            <a:extLst>
              <a:ext uri="{96DAC541-7B7A-43D3-8B79-37D633B846F1}">
                <asvg:svgBlip xmlns:asvg="http://schemas.microsoft.com/office/drawing/2016/SVG/main" r:embed="rId3"/>
              </a:ext>
            </a:extLst>
          </a:blip>
          <a:srcRect l="27188"/>
          <a:stretch>
            <a:fillRect/>
          </a:stretch>
        </p:blipFill>
        <p:spPr>
          <a:xfrm>
            <a:off x="-1" y="2673019"/>
            <a:ext cx="1697023" cy="1898712"/>
          </a:xfrm>
          <a:custGeom>
            <a:avLst/>
            <a:gdLst>
              <a:gd name="connsiteX0" fmla="*/ 0 w 1697023"/>
              <a:gd name="connsiteY0" fmla="*/ 0 h 1898712"/>
              <a:gd name="connsiteX1" fmla="*/ 1697023 w 1697023"/>
              <a:gd name="connsiteY1" fmla="*/ 0 h 1898712"/>
              <a:gd name="connsiteX2" fmla="*/ 1697023 w 1697023"/>
              <a:gd name="connsiteY2" fmla="*/ 1898712 h 1898712"/>
              <a:gd name="connsiteX3" fmla="*/ 0 w 1697023"/>
              <a:gd name="connsiteY3" fmla="*/ 1898712 h 1898712"/>
            </a:gdLst>
            <a:ahLst/>
            <a:cxnLst>
              <a:cxn ang="0">
                <a:pos x="connsiteX0" y="connsiteY0"/>
              </a:cxn>
              <a:cxn ang="0">
                <a:pos x="connsiteX1" y="connsiteY1"/>
              </a:cxn>
              <a:cxn ang="0">
                <a:pos x="connsiteX2" y="connsiteY2"/>
              </a:cxn>
              <a:cxn ang="0">
                <a:pos x="connsiteX3" y="connsiteY3"/>
              </a:cxn>
            </a:cxnLst>
            <a:rect l="l" t="t" r="r" b="b"/>
            <a:pathLst>
              <a:path w="1697023" h="1898712">
                <a:moveTo>
                  <a:pt x="0" y="0"/>
                </a:moveTo>
                <a:lnTo>
                  <a:pt x="1697023" y="0"/>
                </a:lnTo>
                <a:lnTo>
                  <a:pt x="1697023" y="1898712"/>
                </a:lnTo>
                <a:lnTo>
                  <a:pt x="0" y="1898712"/>
                </a:lnTo>
                <a:close/>
              </a:path>
            </a:pathLst>
          </a:custGeom>
        </p:spPr>
      </p:pic>
      <p:sp>
        <p:nvSpPr>
          <p:cNvPr id="22" name="Freeform: Shape 21">
            <a:extLst>
              <a:ext uri="{FF2B5EF4-FFF2-40B4-BE49-F238E27FC236}">
                <a16:creationId xmlns:a16="http://schemas.microsoft.com/office/drawing/2014/main" id="{83712F38-4391-A499-56E2-8F095A506D08}"/>
              </a:ext>
              <a:ext uri="{C183D7F6-B498-43B3-948B-1728B52AA6E4}">
                <adec:decorative xmlns:adec="http://schemas.microsoft.com/office/drawing/2017/decorative" val="1"/>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914400" y="914400"/>
            <a:ext cx="10360152" cy="2843784"/>
          </a:xfrm>
        </p:spPr>
        <p:txBody>
          <a:bodyPr anchor="b" anchorCtr="0"/>
          <a:lstStyle>
            <a:lvl1pPr algn="ctr">
              <a:defRPr sz="4800" cap="none" baseline="0">
                <a:latin typeface="+mj-lt"/>
              </a:defRPr>
            </a:lvl1pPr>
          </a:lstStyle>
          <a:p>
            <a:r>
              <a:rPr lang="en-US" dirty="0"/>
              <a:t>click to add title</a:t>
            </a:r>
          </a:p>
        </p:txBody>
      </p:sp>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hasCustomPrompt="1"/>
          </p:nvPr>
        </p:nvSpPr>
        <p:spPr>
          <a:xfrm>
            <a:off x="2041114" y="3825875"/>
            <a:ext cx="8109772" cy="2644775"/>
          </a:xfrm>
        </p:spPr>
        <p:txBody>
          <a:bodyPr>
            <a:normAutofit/>
          </a:bodyPr>
          <a:lstStyle>
            <a:lvl1pPr marL="0" indent="0" algn="ctr">
              <a:lnSpc>
                <a:spcPct val="100000"/>
              </a:lnSpc>
              <a:spcBef>
                <a:spcPts val="0"/>
              </a:spcBef>
              <a:buNone/>
              <a:defRPr sz="2400" cap="all" baseline="0"/>
            </a:lvl1pPr>
          </a:lstStyle>
          <a:p>
            <a:pPr lvl="0"/>
            <a:r>
              <a:rPr lang="en-US" dirty="0"/>
              <a:t>Click to add text</a:t>
            </a:r>
          </a:p>
        </p:txBody>
      </p:sp>
    </p:spTree>
    <p:extLst>
      <p:ext uri="{BB962C8B-B14F-4D97-AF65-F5344CB8AC3E}">
        <p14:creationId xmlns:p14="http://schemas.microsoft.com/office/powerpoint/2010/main" val="3429611174"/>
      </p:ext>
    </p:extLst>
  </p:cSld>
  <p:clrMapOvr>
    <a:masterClrMapping/>
  </p:clrMapOvr>
  <p:transition spd="slow">
    <p:wipe/>
    <p:sndAc>
      <p:stSnd>
        <p:snd r:embed="rId1" name="cashreg.wav"/>
      </p:stSnd>
    </p:sndAc>
  </p:transition>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DCD020E-88CF-303D-F947-8EE980AC8093}"/>
              </a:ext>
              <a:ext uri="{C183D7F6-B498-43B3-948B-1728B52AA6E4}">
                <adec:decorative xmlns:adec="http://schemas.microsoft.com/office/drawing/2017/decorative" val="1"/>
              </a:ext>
            </a:extLst>
          </p:cNvPr>
          <p:cNvGrpSpPr/>
          <p:nvPr userDrawn="1"/>
        </p:nvGrpSpPr>
        <p:grpSpPr>
          <a:xfrm>
            <a:off x="1" y="1"/>
            <a:ext cx="12192000" cy="6800411"/>
            <a:chOff x="1" y="1"/>
            <a:chExt cx="12192000" cy="6800411"/>
          </a:xfrm>
        </p:grpSpPr>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914400" y="914400"/>
            <a:ext cx="10360152" cy="914400"/>
          </a:xfrm>
        </p:spPr>
        <p:txBody>
          <a:bodyPr anchor="b"/>
          <a:lstStyle>
            <a:lvl1pPr>
              <a:defRPr sz="3200"/>
            </a:lvl1pPr>
          </a:lstStyle>
          <a:p>
            <a:r>
              <a:rPr lang="en-US" dirty="0"/>
              <a:t>click to add title</a:t>
            </a:r>
          </a:p>
        </p:txBody>
      </p:sp>
      <p:sp>
        <p:nvSpPr>
          <p:cNvPr id="10" name="Content Placeholder 6">
            <a:extLst>
              <a:ext uri="{FF2B5EF4-FFF2-40B4-BE49-F238E27FC236}">
                <a16:creationId xmlns:a16="http://schemas.microsoft.com/office/drawing/2014/main" id="{75BC41E0-D44A-D8E0-DC48-F6520F28F71A}"/>
              </a:ext>
            </a:extLst>
          </p:cNvPr>
          <p:cNvSpPr>
            <a:spLocks noGrp="1"/>
          </p:cNvSpPr>
          <p:nvPr>
            <p:ph sz="quarter" idx="13"/>
          </p:nvPr>
        </p:nvSpPr>
        <p:spPr>
          <a:xfrm>
            <a:off x="914399" y="2039112"/>
            <a:ext cx="3364992" cy="3904488"/>
          </a:xfrm>
        </p:spPr>
        <p:txBody>
          <a:bodyPr>
            <a:normAutofit/>
          </a:bodyPr>
          <a:lstStyle>
            <a:lvl1pPr marL="228600" indent="-228600">
              <a:buFont typeface="+mj-lt"/>
              <a:buAutoNum type="arabicPeriod"/>
              <a:defRPr sz="2000"/>
            </a:lvl1pPr>
            <a:lvl2pPr marL="685800" indent="-457200">
              <a:spcBef>
                <a:spcPts val="1000"/>
              </a:spcBef>
              <a:buFont typeface="+mj-lt"/>
              <a:buAutoNum type="alphaLcPeriod"/>
              <a:defRPr sz="2000"/>
            </a:lvl2pPr>
            <a:lvl3pPr marL="914400" indent="-457200">
              <a:spcBef>
                <a:spcPts val="1000"/>
              </a:spcBef>
              <a:buFont typeface="+mj-lt"/>
              <a:buAutoNum type="arabicParenR"/>
              <a:defRPr sz="2000"/>
            </a:lvl3pPr>
            <a:lvl4pPr marL="1143000" indent="-457200">
              <a:spcBef>
                <a:spcPts val="1000"/>
              </a:spcBef>
              <a:buFont typeface="+mj-lt"/>
              <a:buAutoNum type="alphaLcParenR"/>
              <a:defRPr sz="2000"/>
            </a:lvl4pPr>
            <a:lvl5pPr marL="11430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6">
            <a:extLst>
              <a:ext uri="{FF2B5EF4-FFF2-40B4-BE49-F238E27FC236}">
                <a16:creationId xmlns:a16="http://schemas.microsoft.com/office/drawing/2014/main" id="{25E9E434-8C66-15D8-D6B1-5DBED995F9B5}"/>
              </a:ext>
            </a:extLst>
          </p:cNvPr>
          <p:cNvSpPr>
            <a:spLocks noGrp="1"/>
          </p:cNvSpPr>
          <p:nvPr>
            <p:ph sz="quarter" idx="12"/>
          </p:nvPr>
        </p:nvSpPr>
        <p:spPr>
          <a:xfrm>
            <a:off x="4743451" y="2039112"/>
            <a:ext cx="6537960"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0BFE17F0-931A-B121-FFD2-AF3DBB5D6CF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27163612"/>
      </p:ext>
    </p:extLst>
  </p:cSld>
  <p:clrMapOvr>
    <a:masterClrMapping/>
  </p:clrMapOvr>
  <p:transition spd="slow">
    <p:wipe/>
    <p:sndAc>
      <p:stSnd>
        <p:snd r:embed="rId1" name="cashreg.wav"/>
      </p:stSnd>
    </p:sndAc>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Content and Picture">
    <p:bg>
      <p:bgPr>
        <a:solidFill>
          <a:schemeClr val="bg2"/>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 uri="{C183D7F6-B498-43B3-948B-1728B52AA6E4}">
                <adec:decorative xmlns:adec="http://schemas.microsoft.com/office/drawing/2017/decorative" val="1"/>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 uri="{C183D7F6-B498-43B3-948B-1728B52AA6E4}">
                <adec:decorative xmlns:adec="http://schemas.microsoft.com/office/drawing/2017/decorative" val="1"/>
              </a:ext>
            </a:extLst>
          </p:cNvPr>
          <p:cNvSpPr/>
          <p:nvPr userDrawn="1"/>
        </p:nvSpPr>
        <p:spPr>
          <a:xfrm rot="5400000">
            <a:off x="7072129" y="3184875"/>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p:nvPr>
        </p:nvSpPr>
        <p:spPr>
          <a:xfrm>
            <a:off x="914400" y="914400"/>
            <a:ext cx="7534656"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2A01A65B-D54F-AD53-7320-5D272BEC11D3}"/>
              </a:ext>
            </a:extLst>
          </p:cNvPr>
          <p:cNvSpPr>
            <a:spLocks noGrp="1"/>
          </p:cNvSpPr>
          <p:nvPr>
            <p:ph sz="quarter" idx="12"/>
          </p:nvPr>
        </p:nvSpPr>
        <p:spPr>
          <a:xfrm>
            <a:off x="914399" y="2039111"/>
            <a:ext cx="5650992"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E724DBE4-044A-67D8-93C0-EB245AFBB297}"/>
              </a:ext>
            </a:extLst>
          </p:cNvPr>
          <p:cNvSpPr>
            <a:spLocks noGrp="1"/>
          </p:cNvSpPr>
          <p:nvPr>
            <p:ph type="pic" sz="quarter" idx="10"/>
          </p:nvPr>
        </p:nvSpPr>
        <p:spPr>
          <a:xfrm>
            <a:off x="7623125" y="-20757"/>
            <a:ext cx="4589511" cy="6555026"/>
          </a:xfrm>
          <a:custGeom>
            <a:avLst/>
            <a:gdLst>
              <a:gd name="connsiteX0" fmla="*/ 0 w 4573588"/>
              <a:gd name="connsiteY0" fmla="*/ 3278407 h 6556813"/>
              <a:gd name="connsiteX1" fmla="*/ 2286794 w 4573588"/>
              <a:gd name="connsiteY1" fmla="*/ 0 h 6556813"/>
              <a:gd name="connsiteX2" fmla="*/ 4573588 w 4573588"/>
              <a:gd name="connsiteY2" fmla="*/ 3278407 h 6556813"/>
              <a:gd name="connsiteX3" fmla="*/ 2286794 w 4573588"/>
              <a:gd name="connsiteY3" fmla="*/ 6556814 h 6556813"/>
              <a:gd name="connsiteX4" fmla="*/ 0 w 4573588"/>
              <a:gd name="connsiteY4" fmla="*/ 3278407 h 6556813"/>
              <a:gd name="connsiteX0" fmla="*/ 3943 w 4577531"/>
              <a:gd name="connsiteY0" fmla="*/ 3278407 h 6556814"/>
              <a:gd name="connsiteX1" fmla="*/ 1909737 w 4577531"/>
              <a:gd name="connsiteY1" fmla="*/ 0 h 6556814"/>
              <a:gd name="connsiteX2" fmla="*/ 4577531 w 4577531"/>
              <a:gd name="connsiteY2" fmla="*/ 3278407 h 6556814"/>
              <a:gd name="connsiteX3" fmla="*/ 2290737 w 4577531"/>
              <a:gd name="connsiteY3" fmla="*/ 6556814 h 6556814"/>
              <a:gd name="connsiteX4" fmla="*/ 3943 w 4577531"/>
              <a:gd name="connsiteY4" fmla="*/ 3278407 h 6556814"/>
              <a:gd name="connsiteX0" fmla="*/ 2372 w 4749832"/>
              <a:gd name="connsiteY0" fmla="*/ 3670402 h 6948809"/>
              <a:gd name="connsiteX1" fmla="*/ 1908166 w 4749832"/>
              <a:gd name="connsiteY1" fmla="*/ 391995 h 6948809"/>
              <a:gd name="connsiteX2" fmla="*/ 4460073 w 4749832"/>
              <a:gd name="connsiteY2" fmla="*/ 424182 h 6948809"/>
              <a:gd name="connsiteX3" fmla="*/ 4575960 w 4749832"/>
              <a:gd name="connsiteY3" fmla="*/ 3670402 h 6948809"/>
              <a:gd name="connsiteX4" fmla="*/ 2289166 w 4749832"/>
              <a:gd name="connsiteY4" fmla="*/ 6948809 h 6948809"/>
              <a:gd name="connsiteX5" fmla="*/ 2372 w 4749832"/>
              <a:gd name="connsiteY5" fmla="*/ 3670402 h 6948809"/>
              <a:gd name="connsiteX0" fmla="*/ 2372 w 4749832"/>
              <a:gd name="connsiteY0" fmla="*/ 3515592 h 6793999"/>
              <a:gd name="connsiteX1" fmla="*/ 1908166 w 4749832"/>
              <a:gd name="connsiteY1" fmla="*/ 237185 h 6793999"/>
              <a:gd name="connsiteX2" fmla="*/ 4460073 w 4749832"/>
              <a:gd name="connsiteY2" fmla="*/ 269372 h 6793999"/>
              <a:gd name="connsiteX3" fmla="*/ 4575960 w 4749832"/>
              <a:gd name="connsiteY3" fmla="*/ 3515592 h 6793999"/>
              <a:gd name="connsiteX4" fmla="*/ 2289166 w 4749832"/>
              <a:gd name="connsiteY4" fmla="*/ 6793999 h 6793999"/>
              <a:gd name="connsiteX5" fmla="*/ 2372 w 4749832"/>
              <a:gd name="connsiteY5" fmla="*/ 3515592 h 679399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2433 w 4711793"/>
              <a:gd name="connsiteY0" fmla="*/ 4771380 h 6899113"/>
              <a:gd name="connsiteX1" fmla="*/ 1870127 w 4711793"/>
              <a:gd name="connsiteY1" fmla="*/ 321398 h 6899113"/>
              <a:gd name="connsiteX2" fmla="*/ 4422034 w 4711793"/>
              <a:gd name="connsiteY2" fmla="*/ 353585 h 6899113"/>
              <a:gd name="connsiteX3" fmla="*/ 4537921 w 4711793"/>
              <a:gd name="connsiteY3" fmla="*/ 3599805 h 6899113"/>
              <a:gd name="connsiteX4" fmla="*/ 2251127 w 4711793"/>
              <a:gd name="connsiteY4" fmla="*/ 6878212 h 6899113"/>
              <a:gd name="connsiteX5" fmla="*/ 2433 w 4711793"/>
              <a:gd name="connsiteY5" fmla="*/ 4771380 h 6899113"/>
              <a:gd name="connsiteX0" fmla="*/ 2433 w 4711793"/>
              <a:gd name="connsiteY0" fmla="*/ 4736101 h 6863719"/>
              <a:gd name="connsiteX1" fmla="*/ 1870127 w 4711793"/>
              <a:gd name="connsiteY1" fmla="*/ 333744 h 6863719"/>
              <a:gd name="connsiteX2" fmla="*/ 4422034 w 4711793"/>
              <a:gd name="connsiteY2" fmla="*/ 318306 h 6863719"/>
              <a:gd name="connsiteX3" fmla="*/ 4537921 w 4711793"/>
              <a:gd name="connsiteY3" fmla="*/ 3564526 h 6863719"/>
              <a:gd name="connsiteX4" fmla="*/ 2251127 w 4711793"/>
              <a:gd name="connsiteY4" fmla="*/ 6842933 h 6863719"/>
              <a:gd name="connsiteX5" fmla="*/ 2433 w 4711793"/>
              <a:gd name="connsiteY5" fmla="*/ 4736101 h 6863719"/>
              <a:gd name="connsiteX0" fmla="*/ 2995 w 4712355"/>
              <a:gd name="connsiteY0" fmla="*/ 4417795 h 6545413"/>
              <a:gd name="connsiteX1" fmla="*/ 1870689 w 4712355"/>
              <a:gd name="connsiteY1" fmla="*/ 15438 h 6545413"/>
              <a:gd name="connsiteX2" fmla="*/ 4422596 w 4712355"/>
              <a:gd name="connsiteY2" fmla="*/ 0 h 6545413"/>
              <a:gd name="connsiteX3" fmla="*/ 4538483 w 4712355"/>
              <a:gd name="connsiteY3" fmla="*/ 3246220 h 6545413"/>
              <a:gd name="connsiteX4" fmla="*/ 2251689 w 4712355"/>
              <a:gd name="connsiteY4" fmla="*/ 6524627 h 6545413"/>
              <a:gd name="connsiteX5" fmla="*/ 2995 w 4712355"/>
              <a:gd name="connsiteY5" fmla="*/ 4417795 h 6545413"/>
              <a:gd name="connsiteX0" fmla="*/ 3403 w 4712763"/>
              <a:gd name="connsiteY0" fmla="*/ 4724021 h 6851639"/>
              <a:gd name="connsiteX1" fmla="*/ 1871097 w 4712763"/>
              <a:gd name="connsiteY1" fmla="*/ 321664 h 6851639"/>
              <a:gd name="connsiteX2" fmla="*/ 4423004 w 4712763"/>
              <a:gd name="connsiteY2" fmla="*/ 306226 h 6851639"/>
              <a:gd name="connsiteX3" fmla="*/ 4538891 w 4712763"/>
              <a:gd name="connsiteY3" fmla="*/ 3552446 h 6851639"/>
              <a:gd name="connsiteX4" fmla="*/ 2252097 w 4712763"/>
              <a:gd name="connsiteY4" fmla="*/ 6830853 h 6851639"/>
              <a:gd name="connsiteX5" fmla="*/ 3403 w 4712763"/>
              <a:gd name="connsiteY5" fmla="*/ 4724021 h 6851639"/>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12060 w 4721420"/>
              <a:gd name="connsiteY0" fmla="*/ 4417795 h 6545413"/>
              <a:gd name="connsiteX1" fmla="*/ 1879754 w 4721420"/>
              <a:gd name="connsiteY1" fmla="*/ 15438 h 6545413"/>
              <a:gd name="connsiteX2" fmla="*/ 4431661 w 4721420"/>
              <a:gd name="connsiteY2" fmla="*/ 0 h 6545413"/>
              <a:gd name="connsiteX3" fmla="*/ 4547548 w 4721420"/>
              <a:gd name="connsiteY3" fmla="*/ 3246220 h 6545413"/>
              <a:gd name="connsiteX4" fmla="*/ 2260754 w 4721420"/>
              <a:gd name="connsiteY4" fmla="*/ 6524627 h 6545413"/>
              <a:gd name="connsiteX5" fmla="*/ 12060 w 4721420"/>
              <a:gd name="connsiteY5" fmla="*/ 4417795 h 6545413"/>
              <a:gd name="connsiteX0" fmla="*/ 17431 w 4726791"/>
              <a:gd name="connsiteY0" fmla="*/ 4417795 h 6545976"/>
              <a:gd name="connsiteX1" fmla="*/ 1885125 w 4726791"/>
              <a:gd name="connsiteY1" fmla="*/ 15438 h 6545976"/>
              <a:gd name="connsiteX2" fmla="*/ 4437032 w 4726791"/>
              <a:gd name="connsiteY2" fmla="*/ 0 h 6545976"/>
              <a:gd name="connsiteX3" fmla="*/ 4552919 w 4726791"/>
              <a:gd name="connsiteY3" fmla="*/ 3246220 h 6545976"/>
              <a:gd name="connsiteX4" fmla="*/ 2266125 w 4726791"/>
              <a:gd name="connsiteY4" fmla="*/ 6524627 h 6545976"/>
              <a:gd name="connsiteX5" fmla="*/ 17431 w 4726791"/>
              <a:gd name="connsiteY5" fmla="*/ 4417795 h 6545976"/>
              <a:gd name="connsiteX0" fmla="*/ 32352 w 4741712"/>
              <a:gd name="connsiteY0" fmla="*/ 4417795 h 6542761"/>
              <a:gd name="connsiteX1" fmla="*/ 1900046 w 4741712"/>
              <a:gd name="connsiteY1" fmla="*/ 15438 h 6542761"/>
              <a:gd name="connsiteX2" fmla="*/ 4451953 w 4741712"/>
              <a:gd name="connsiteY2" fmla="*/ 0 h 6542761"/>
              <a:gd name="connsiteX3" fmla="*/ 4567840 w 4741712"/>
              <a:gd name="connsiteY3" fmla="*/ 3246220 h 6542761"/>
              <a:gd name="connsiteX4" fmla="*/ 2281046 w 4741712"/>
              <a:gd name="connsiteY4" fmla="*/ 6524627 h 6542761"/>
              <a:gd name="connsiteX5" fmla="*/ 32352 w 4741712"/>
              <a:gd name="connsiteY5" fmla="*/ 4417795 h 6542761"/>
              <a:gd name="connsiteX0" fmla="*/ 29235 w 4738595"/>
              <a:gd name="connsiteY0" fmla="*/ 4417795 h 6545413"/>
              <a:gd name="connsiteX1" fmla="*/ 1896929 w 4738595"/>
              <a:gd name="connsiteY1" fmla="*/ 15438 h 6545413"/>
              <a:gd name="connsiteX2" fmla="*/ 4448836 w 4738595"/>
              <a:gd name="connsiteY2" fmla="*/ 0 h 6545413"/>
              <a:gd name="connsiteX3" fmla="*/ 4564723 w 4738595"/>
              <a:gd name="connsiteY3" fmla="*/ 3246220 h 6545413"/>
              <a:gd name="connsiteX4" fmla="*/ 2620829 w 4738595"/>
              <a:gd name="connsiteY4" fmla="*/ 6524627 h 6545413"/>
              <a:gd name="connsiteX5" fmla="*/ 29235 w 4738595"/>
              <a:gd name="connsiteY5" fmla="*/ 4417795 h 6545413"/>
              <a:gd name="connsiteX0" fmla="*/ 23668 w 4733028"/>
              <a:gd name="connsiteY0" fmla="*/ 4417795 h 6545413"/>
              <a:gd name="connsiteX1" fmla="*/ 1891362 w 4733028"/>
              <a:gd name="connsiteY1" fmla="*/ 15438 h 6545413"/>
              <a:gd name="connsiteX2" fmla="*/ 4443269 w 4733028"/>
              <a:gd name="connsiteY2" fmla="*/ 0 h 6545413"/>
              <a:gd name="connsiteX3" fmla="*/ 4559156 w 4733028"/>
              <a:gd name="connsiteY3" fmla="*/ 3246220 h 6545413"/>
              <a:gd name="connsiteX4" fmla="*/ 2615262 w 4733028"/>
              <a:gd name="connsiteY4" fmla="*/ 6524627 h 6545413"/>
              <a:gd name="connsiteX5" fmla="*/ 23668 w 4733028"/>
              <a:gd name="connsiteY5" fmla="*/ 4417795 h 6545413"/>
              <a:gd name="connsiteX0" fmla="*/ 4994 w 4714354"/>
              <a:gd name="connsiteY0" fmla="*/ 4417795 h 6549476"/>
              <a:gd name="connsiteX1" fmla="*/ 1872688 w 4714354"/>
              <a:gd name="connsiteY1" fmla="*/ 15438 h 6549476"/>
              <a:gd name="connsiteX2" fmla="*/ 4424595 w 4714354"/>
              <a:gd name="connsiteY2" fmla="*/ 0 h 6549476"/>
              <a:gd name="connsiteX3" fmla="*/ 4540482 w 4714354"/>
              <a:gd name="connsiteY3" fmla="*/ 3246220 h 6549476"/>
              <a:gd name="connsiteX4" fmla="*/ 2596588 w 4714354"/>
              <a:gd name="connsiteY4" fmla="*/ 6524627 h 6549476"/>
              <a:gd name="connsiteX5" fmla="*/ 4994 w 4714354"/>
              <a:gd name="connsiteY5" fmla="*/ 4417795 h 6549476"/>
              <a:gd name="connsiteX0" fmla="*/ 26445 w 4735805"/>
              <a:gd name="connsiteY0" fmla="*/ 4417795 h 6543881"/>
              <a:gd name="connsiteX1" fmla="*/ 1894139 w 4735805"/>
              <a:gd name="connsiteY1" fmla="*/ 15438 h 6543881"/>
              <a:gd name="connsiteX2" fmla="*/ 4446046 w 4735805"/>
              <a:gd name="connsiteY2" fmla="*/ 0 h 6543881"/>
              <a:gd name="connsiteX3" fmla="*/ 4561933 w 4735805"/>
              <a:gd name="connsiteY3" fmla="*/ 3246220 h 6543881"/>
              <a:gd name="connsiteX4" fmla="*/ 2618039 w 4735805"/>
              <a:gd name="connsiteY4" fmla="*/ 6524627 h 6543881"/>
              <a:gd name="connsiteX5" fmla="*/ 26445 w 4735805"/>
              <a:gd name="connsiteY5" fmla="*/ 4417795 h 6543881"/>
              <a:gd name="connsiteX0" fmla="*/ 26445 w 4735805"/>
              <a:gd name="connsiteY0" fmla="*/ 4417795 h 6524810"/>
              <a:gd name="connsiteX1" fmla="*/ 1894139 w 4735805"/>
              <a:gd name="connsiteY1" fmla="*/ 15438 h 6524810"/>
              <a:gd name="connsiteX2" fmla="*/ 4446046 w 4735805"/>
              <a:gd name="connsiteY2" fmla="*/ 0 h 6524810"/>
              <a:gd name="connsiteX3" fmla="*/ 4561933 w 4735805"/>
              <a:gd name="connsiteY3" fmla="*/ 3246220 h 6524810"/>
              <a:gd name="connsiteX4" fmla="*/ 2618039 w 4735805"/>
              <a:gd name="connsiteY4" fmla="*/ 6524627 h 6524810"/>
              <a:gd name="connsiteX5" fmla="*/ 26445 w 4735805"/>
              <a:gd name="connsiteY5" fmla="*/ 4417795 h 6524810"/>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681167"/>
              <a:gd name="connsiteY0" fmla="*/ 4417795 h 6610217"/>
              <a:gd name="connsiteX1" fmla="*/ 1894139 w 4681167"/>
              <a:gd name="connsiteY1" fmla="*/ 15438 h 6610217"/>
              <a:gd name="connsiteX2" fmla="*/ 4446046 w 4681167"/>
              <a:gd name="connsiteY2" fmla="*/ 0 h 6610217"/>
              <a:gd name="connsiteX3" fmla="*/ 4504783 w 4681167"/>
              <a:gd name="connsiteY3" fmla="*/ 5627470 h 6610217"/>
              <a:gd name="connsiteX4" fmla="*/ 2618039 w 4681167"/>
              <a:gd name="connsiteY4" fmla="*/ 6524627 h 6610217"/>
              <a:gd name="connsiteX5" fmla="*/ 26445 w 4681167"/>
              <a:gd name="connsiteY5" fmla="*/ 4417795 h 6610217"/>
              <a:gd name="connsiteX0" fmla="*/ 26445 w 4706902"/>
              <a:gd name="connsiteY0" fmla="*/ 4417795 h 6614982"/>
              <a:gd name="connsiteX1" fmla="*/ 1894139 w 4706902"/>
              <a:gd name="connsiteY1" fmla="*/ 15438 h 6614982"/>
              <a:gd name="connsiteX2" fmla="*/ 4446046 w 4706902"/>
              <a:gd name="connsiteY2" fmla="*/ 0 h 6614982"/>
              <a:gd name="connsiteX3" fmla="*/ 4571458 w 4706902"/>
              <a:gd name="connsiteY3" fmla="*/ 5646520 h 6614982"/>
              <a:gd name="connsiteX4" fmla="*/ 2618039 w 4706902"/>
              <a:gd name="connsiteY4" fmla="*/ 6524627 h 6614982"/>
              <a:gd name="connsiteX5" fmla="*/ 26445 w 4706902"/>
              <a:gd name="connsiteY5" fmla="*/ 4417795 h 6614982"/>
              <a:gd name="connsiteX0" fmla="*/ 26445 w 4688588"/>
              <a:gd name="connsiteY0" fmla="*/ 4417795 h 6614982"/>
              <a:gd name="connsiteX1" fmla="*/ 1894139 w 4688588"/>
              <a:gd name="connsiteY1" fmla="*/ 15438 h 6614982"/>
              <a:gd name="connsiteX2" fmla="*/ 4446046 w 4688588"/>
              <a:gd name="connsiteY2" fmla="*/ 0 h 6614982"/>
              <a:gd name="connsiteX3" fmla="*/ 4571458 w 4688588"/>
              <a:gd name="connsiteY3" fmla="*/ 5646520 h 6614982"/>
              <a:gd name="connsiteX4" fmla="*/ 2618039 w 4688588"/>
              <a:gd name="connsiteY4" fmla="*/ 6524627 h 6614982"/>
              <a:gd name="connsiteX5" fmla="*/ 26445 w 4688588"/>
              <a:gd name="connsiteY5" fmla="*/ 4417795 h 6614982"/>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47608 h 6644795"/>
              <a:gd name="connsiteX1" fmla="*/ 1894139 w 4713932"/>
              <a:gd name="connsiteY1" fmla="*/ 45251 h 6644795"/>
              <a:gd name="connsiteX2" fmla="*/ 4446046 w 4713932"/>
              <a:gd name="connsiteY2" fmla="*/ 29813 h 6644795"/>
              <a:gd name="connsiteX3" fmla="*/ 4550821 w 4713932"/>
              <a:gd name="connsiteY3" fmla="*/ 553688 h 6644795"/>
              <a:gd name="connsiteX4" fmla="*/ 4571458 w 4713932"/>
              <a:gd name="connsiteY4" fmla="*/ 5676333 h 6644795"/>
              <a:gd name="connsiteX5" fmla="*/ 2618039 w 4713932"/>
              <a:gd name="connsiteY5" fmla="*/ 6554440 h 6644795"/>
              <a:gd name="connsiteX6" fmla="*/ 26445 w 4713932"/>
              <a:gd name="connsiteY6" fmla="*/ 4447608 h 6644795"/>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5238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28951 h 6626138"/>
              <a:gd name="connsiteX1" fmla="*/ 1894139 w 4713932"/>
              <a:gd name="connsiteY1" fmla="*/ 26594 h 6626138"/>
              <a:gd name="connsiteX2" fmla="*/ 4446046 w 4713932"/>
              <a:gd name="connsiteY2" fmla="*/ 11156 h 6626138"/>
              <a:gd name="connsiteX3" fmla="*/ 4550821 w 4713932"/>
              <a:gd name="connsiteY3" fmla="*/ 128631 h 6626138"/>
              <a:gd name="connsiteX4" fmla="*/ 4571458 w 4713932"/>
              <a:gd name="connsiteY4" fmla="*/ 5657676 h 6626138"/>
              <a:gd name="connsiteX5" fmla="*/ 2618039 w 4713932"/>
              <a:gd name="connsiteY5" fmla="*/ 6535783 h 6626138"/>
              <a:gd name="connsiteX6" fmla="*/ 26445 w 4713932"/>
              <a:gd name="connsiteY6" fmla="*/ 4428951 h 6626138"/>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9590 h 6616777"/>
              <a:gd name="connsiteX1" fmla="*/ 1894139 w 4713932"/>
              <a:gd name="connsiteY1" fmla="*/ 17233 h 6616777"/>
              <a:gd name="connsiteX2" fmla="*/ 444604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19590 h 6616777"/>
              <a:gd name="connsiteX1" fmla="*/ 1894139 w 4713932"/>
              <a:gd name="connsiteY1" fmla="*/ 17233 h 6616777"/>
              <a:gd name="connsiteX2" fmla="*/ 440032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39546 h 6636733"/>
              <a:gd name="connsiteX1" fmla="*/ 1894139 w 4713932"/>
              <a:gd name="connsiteY1" fmla="*/ 37189 h 6636733"/>
              <a:gd name="connsiteX2" fmla="*/ 4374926 w 4713932"/>
              <a:gd name="connsiteY2" fmla="*/ 1431 h 6636733"/>
              <a:gd name="connsiteX3" fmla="*/ 4550821 w 4713932"/>
              <a:gd name="connsiteY3" fmla="*/ 139226 h 6636733"/>
              <a:gd name="connsiteX4" fmla="*/ 4571458 w 4713932"/>
              <a:gd name="connsiteY4" fmla="*/ 5668271 h 6636733"/>
              <a:gd name="connsiteX5" fmla="*/ 2618039 w 4713932"/>
              <a:gd name="connsiteY5" fmla="*/ 6546378 h 6636733"/>
              <a:gd name="connsiteX6" fmla="*/ 26445 w 4713932"/>
              <a:gd name="connsiteY6" fmla="*/ 4439546 h 6636733"/>
              <a:gd name="connsiteX0" fmla="*/ 26445 w 4713932"/>
              <a:gd name="connsiteY0" fmla="*/ 4439063 h 6636250"/>
              <a:gd name="connsiteX1" fmla="*/ 1894139 w 4713932"/>
              <a:gd name="connsiteY1" fmla="*/ 36706 h 6636250"/>
              <a:gd name="connsiteX2" fmla="*/ 4374926 w 4713932"/>
              <a:gd name="connsiteY2" fmla="*/ 948 h 6636250"/>
              <a:gd name="connsiteX3" fmla="*/ 4550821 w 4713932"/>
              <a:gd name="connsiteY3" fmla="*/ 189543 h 6636250"/>
              <a:gd name="connsiteX4" fmla="*/ 4571458 w 4713932"/>
              <a:gd name="connsiteY4" fmla="*/ 5667788 h 6636250"/>
              <a:gd name="connsiteX5" fmla="*/ 2618039 w 4713932"/>
              <a:gd name="connsiteY5" fmla="*/ 6545895 h 6636250"/>
              <a:gd name="connsiteX6" fmla="*/ 26445 w 4713932"/>
              <a:gd name="connsiteY6" fmla="*/ 4439063 h 6636250"/>
              <a:gd name="connsiteX0" fmla="*/ 21007 w 4708494"/>
              <a:gd name="connsiteY0" fmla="*/ 4439063 h 6636250"/>
              <a:gd name="connsiteX1" fmla="*/ 1919181 w 4708494"/>
              <a:gd name="connsiteY1" fmla="*/ 6226 h 6636250"/>
              <a:gd name="connsiteX2" fmla="*/ 4369488 w 4708494"/>
              <a:gd name="connsiteY2" fmla="*/ 948 h 6636250"/>
              <a:gd name="connsiteX3" fmla="*/ 4545383 w 4708494"/>
              <a:gd name="connsiteY3" fmla="*/ 189543 h 6636250"/>
              <a:gd name="connsiteX4" fmla="*/ 4566020 w 4708494"/>
              <a:gd name="connsiteY4" fmla="*/ 5667788 h 6636250"/>
              <a:gd name="connsiteX5" fmla="*/ 2612601 w 4708494"/>
              <a:gd name="connsiteY5" fmla="*/ 6545895 h 6636250"/>
              <a:gd name="connsiteX6" fmla="*/ 21007 w 4708494"/>
              <a:gd name="connsiteY6" fmla="*/ 4439063 h 6636250"/>
              <a:gd name="connsiteX0" fmla="*/ 19363 w 4706850"/>
              <a:gd name="connsiteY0" fmla="*/ 4448077 h 6645264"/>
              <a:gd name="connsiteX1" fmla="*/ 1937857 w 4706850"/>
              <a:gd name="connsiteY1" fmla="*/ 0 h 6645264"/>
              <a:gd name="connsiteX2" fmla="*/ 4367844 w 4706850"/>
              <a:gd name="connsiteY2" fmla="*/ 9962 h 6645264"/>
              <a:gd name="connsiteX3" fmla="*/ 4543739 w 4706850"/>
              <a:gd name="connsiteY3" fmla="*/ 198557 h 6645264"/>
              <a:gd name="connsiteX4" fmla="*/ 4564376 w 4706850"/>
              <a:gd name="connsiteY4" fmla="*/ 5676802 h 6645264"/>
              <a:gd name="connsiteX5" fmla="*/ 2610957 w 4706850"/>
              <a:gd name="connsiteY5" fmla="*/ 6554909 h 6645264"/>
              <a:gd name="connsiteX6" fmla="*/ 19363 w 4706850"/>
              <a:gd name="connsiteY6" fmla="*/ 4448077 h 6645264"/>
              <a:gd name="connsiteX0" fmla="*/ 17092 w 4704579"/>
              <a:gd name="connsiteY0" fmla="*/ 4448077 h 6645264"/>
              <a:gd name="connsiteX1" fmla="*/ 1935586 w 4704579"/>
              <a:gd name="connsiteY1" fmla="*/ 0 h 6645264"/>
              <a:gd name="connsiteX2" fmla="*/ 4365573 w 4704579"/>
              <a:gd name="connsiteY2" fmla="*/ 9962 h 6645264"/>
              <a:gd name="connsiteX3" fmla="*/ 4541468 w 4704579"/>
              <a:gd name="connsiteY3" fmla="*/ 198557 h 6645264"/>
              <a:gd name="connsiteX4" fmla="*/ 4562105 w 4704579"/>
              <a:gd name="connsiteY4" fmla="*/ 5676802 h 6645264"/>
              <a:gd name="connsiteX5" fmla="*/ 2608686 w 4704579"/>
              <a:gd name="connsiteY5" fmla="*/ 6554909 h 6645264"/>
              <a:gd name="connsiteX6" fmla="*/ 17092 w 4704579"/>
              <a:gd name="connsiteY6" fmla="*/ 4448077 h 6645264"/>
              <a:gd name="connsiteX0" fmla="*/ 17092 w 4702381"/>
              <a:gd name="connsiteY0" fmla="*/ 4448077 h 6645264"/>
              <a:gd name="connsiteX1" fmla="*/ 1935586 w 4702381"/>
              <a:gd name="connsiteY1" fmla="*/ 0 h 6645264"/>
              <a:gd name="connsiteX2" fmla="*/ 4365573 w 4702381"/>
              <a:gd name="connsiteY2" fmla="*/ 9962 h 6645264"/>
              <a:gd name="connsiteX3" fmla="*/ 4541468 w 4702381"/>
              <a:gd name="connsiteY3" fmla="*/ 198557 h 6645264"/>
              <a:gd name="connsiteX4" fmla="*/ 4562105 w 4702381"/>
              <a:gd name="connsiteY4" fmla="*/ 5676802 h 6645264"/>
              <a:gd name="connsiteX5" fmla="*/ 2608686 w 4702381"/>
              <a:gd name="connsiteY5" fmla="*/ 6554909 h 6645264"/>
              <a:gd name="connsiteX6" fmla="*/ 17092 w 4702381"/>
              <a:gd name="connsiteY6" fmla="*/ 4448077 h 6645264"/>
              <a:gd name="connsiteX0" fmla="*/ 17092 w 4701301"/>
              <a:gd name="connsiteY0" fmla="*/ 4448077 h 6645264"/>
              <a:gd name="connsiteX1" fmla="*/ 1935586 w 4701301"/>
              <a:gd name="connsiteY1" fmla="*/ 0 h 6645264"/>
              <a:gd name="connsiteX2" fmla="*/ 4365573 w 4701301"/>
              <a:gd name="connsiteY2" fmla="*/ 9962 h 6645264"/>
              <a:gd name="connsiteX3" fmla="*/ 4541468 w 4701301"/>
              <a:gd name="connsiteY3" fmla="*/ 198557 h 6645264"/>
              <a:gd name="connsiteX4" fmla="*/ 4562105 w 4701301"/>
              <a:gd name="connsiteY4" fmla="*/ 5676802 h 6645264"/>
              <a:gd name="connsiteX5" fmla="*/ 2608686 w 4701301"/>
              <a:gd name="connsiteY5" fmla="*/ 6554909 h 6645264"/>
              <a:gd name="connsiteX6" fmla="*/ 17092 w 4701301"/>
              <a:gd name="connsiteY6" fmla="*/ 4448077 h 6645264"/>
              <a:gd name="connsiteX0" fmla="*/ 17092 w 4562105"/>
              <a:gd name="connsiteY0" fmla="*/ 4448077 h 6645264"/>
              <a:gd name="connsiteX1" fmla="*/ 1935586 w 4562105"/>
              <a:gd name="connsiteY1" fmla="*/ 0 h 6645264"/>
              <a:gd name="connsiteX2" fmla="*/ 4365573 w 4562105"/>
              <a:gd name="connsiteY2" fmla="*/ 9962 h 6645264"/>
              <a:gd name="connsiteX3" fmla="*/ 4541468 w 4562105"/>
              <a:gd name="connsiteY3" fmla="*/ 198557 h 6645264"/>
              <a:gd name="connsiteX4" fmla="*/ 4562105 w 4562105"/>
              <a:gd name="connsiteY4" fmla="*/ 5676802 h 6645264"/>
              <a:gd name="connsiteX5" fmla="*/ 2608686 w 4562105"/>
              <a:gd name="connsiteY5" fmla="*/ 6554909 h 6645264"/>
              <a:gd name="connsiteX6" fmla="*/ 17092 w 4562105"/>
              <a:gd name="connsiteY6" fmla="*/ 4448077 h 6645264"/>
              <a:gd name="connsiteX0" fmla="*/ 17092 w 4562105"/>
              <a:gd name="connsiteY0" fmla="*/ 4448077 h 6592556"/>
              <a:gd name="connsiteX1" fmla="*/ 1935586 w 4562105"/>
              <a:gd name="connsiteY1" fmla="*/ 0 h 6592556"/>
              <a:gd name="connsiteX2" fmla="*/ 4365573 w 4562105"/>
              <a:gd name="connsiteY2" fmla="*/ 9962 h 6592556"/>
              <a:gd name="connsiteX3" fmla="*/ 4541468 w 4562105"/>
              <a:gd name="connsiteY3" fmla="*/ 198557 h 6592556"/>
              <a:gd name="connsiteX4" fmla="*/ 4562105 w 4562105"/>
              <a:gd name="connsiteY4" fmla="*/ 5676802 h 6592556"/>
              <a:gd name="connsiteX5" fmla="*/ 2608686 w 4562105"/>
              <a:gd name="connsiteY5" fmla="*/ 6554909 h 6592556"/>
              <a:gd name="connsiteX6" fmla="*/ 17092 w 4562105"/>
              <a:gd name="connsiteY6" fmla="*/ 4448077 h 6592556"/>
              <a:gd name="connsiteX0" fmla="*/ 17092 w 4562105"/>
              <a:gd name="connsiteY0" fmla="*/ 4448077 h 6561473"/>
              <a:gd name="connsiteX1" fmla="*/ 1935586 w 4562105"/>
              <a:gd name="connsiteY1" fmla="*/ 0 h 6561473"/>
              <a:gd name="connsiteX2" fmla="*/ 4365573 w 4562105"/>
              <a:gd name="connsiteY2" fmla="*/ 9962 h 6561473"/>
              <a:gd name="connsiteX3" fmla="*/ 4541468 w 4562105"/>
              <a:gd name="connsiteY3" fmla="*/ 198557 h 6561473"/>
              <a:gd name="connsiteX4" fmla="*/ 4562105 w 4562105"/>
              <a:gd name="connsiteY4" fmla="*/ 5676802 h 6561473"/>
              <a:gd name="connsiteX5" fmla="*/ 2608686 w 4562105"/>
              <a:gd name="connsiteY5" fmla="*/ 6554909 h 6561473"/>
              <a:gd name="connsiteX6" fmla="*/ 17092 w 4562105"/>
              <a:gd name="connsiteY6" fmla="*/ 4448077 h 6561473"/>
              <a:gd name="connsiteX0" fmla="*/ 18334 w 4563347"/>
              <a:gd name="connsiteY0" fmla="*/ 4448077 h 6561473"/>
              <a:gd name="connsiteX1" fmla="*/ 1936828 w 4563347"/>
              <a:gd name="connsiteY1" fmla="*/ 0 h 6561473"/>
              <a:gd name="connsiteX2" fmla="*/ 4366815 w 4563347"/>
              <a:gd name="connsiteY2" fmla="*/ 9962 h 6561473"/>
              <a:gd name="connsiteX3" fmla="*/ 4542710 w 4563347"/>
              <a:gd name="connsiteY3" fmla="*/ 198557 h 6561473"/>
              <a:gd name="connsiteX4" fmla="*/ 4563347 w 4563347"/>
              <a:gd name="connsiteY4" fmla="*/ 5676802 h 6561473"/>
              <a:gd name="connsiteX5" fmla="*/ 2609928 w 4563347"/>
              <a:gd name="connsiteY5" fmla="*/ 6554909 h 6561473"/>
              <a:gd name="connsiteX6" fmla="*/ 18334 w 4563347"/>
              <a:gd name="connsiteY6" fmla="*/ 4448077 h 6561473"/>
              <a:gd name="connsiteX0" fmla="*/ 20715 w 4565728"/>
              <a:gd name="connsiteY0" fmla="*/ 4448077 h 6564701"/>
              <a:gd name="connsiteX1" fmla="*/ 1939209 w 4565728"/>
              <a:gd name="connsiteY1" fmla="*/ 0 h 6564701"/>
              <a:gd name="connsiteX2" fmla="*/ 4369196 w 4565728"/>
              <a:gd name="connsiteY2" fmla="*/ 9962 h 6564701"/>
              <a:gd name="connsiteX3" fmla="*/ 4545091 w 4565728"/>
              <a:gd name="connsiteY3" fmla="*/ 198557 h 6564701"/>
              <a:gd name="connsiteX4" fmla="*/ 4565728 w 4565728"/>
              <a:gd name="connsiteY4" fmla="*/ 5676802 h 6564701"/>
              <a:gd name="connsiteX5" fmla="*/ 2612309 w 4565728"/>
              <a:gd name="connsiteY5" fmla="*/ 6554909 h 6564701"/>
              <a:gd name="connsiteX6" fmla="*/ 1024651 w 4565728"/>
              <a:gd name="connsiteY6" fmla="*/ 6039287 h 6564701"/>
              <a:gd name="connsiteX7" fmla="*/ 20715 w 4565728"/>
              <a:gd name="connsiteY7" fmla="*/ 4448077 h 6564701"/>
              <a:gd name="connsiteX0" fmla="*/ 20715 w 4565728"/>
              <a:gd name="connsiteY0" fmla="*/ 4448077 h 6562037"/>
              <a:gd name="connsiteX1" fmla="*/ 1939209 w 4565728"/>
              <a:gd name="connsiteY1" fmla="*/ 0 h 6562037"/>
              <a:gd name="connsiteX2" fmla="*/ 4369196 w 4565728"/>
              <a:gd name="connsiteY2" fmla="*/ 9962 h 6562037"/>
              <a:gd name="connsiteX3" fmla="*/ 4545091 w 4565728"/>
              <a:gd name="connsiteY3" fmla="*/ 198557 h 6562037"/>
              <a:gd name="connsiteX4" fmla="*/ 4565728 w 4565728"/>
              <a:gd name="connsiteY4" fmla="*/ 5676802 h 6562037"/>
              <a:gd name="connsiteX5" fmla="*/ 2612309 w 4565728"/>
              <a:gd name="connsiteY5" fmla="*/ 6554909 h 6562037"/>
              <a:gd name="connsiteX6" fmla="*/ 1024651 w 4565728"/>
              <a:gd name="connsiteY6" fmla="*/ 6039287 h 6562037"/>
              <a:gd name="connsiteX7" fmla="*/ 20715 w 4565728"/>
              <a:gd name="connsiteY7" fmla="*/ 4448077 h 6562037"/>
              <a:gd name="connsiteX0" fmla="*/ 20715 w 4565728"/>
              <a:gd name="connsiteY0" fmla="*/ 4448077 h 6556271"/>
              <a:gd name="connsiteX1" fmla="*/ 1939209 w 4565728"/>
              <a:gd name="connsiteY1" fmla="*/ 0 h 6556271"/>
              <a:gd name="connsiteX2" fmla="*/ 4369196 w 4565728"/>
              <a:gd name="connsiteY2" fmla="*/ 9962 h 6556271"/>
              <a:gd name="connsiteX3" fmla="*/ 4545091 w 4565728"/>
              <a:gd name="connsiteY3" fmla="*/ 198557 h 6556271"/>
              <a:gd name="connsiteX4" fmla="*/ 4565728 w 4565728"/>
              <a:gd name="connsiteY4" fmla="*/ 5676802 h 6556271"/>
              <a:gd name="connsiteX5" fmla="*/ 2612309 w 4565728"/>
              <a:gd name="connsiteY5" fmla="*/ 6554909 h 6556271"/>
              <a:gd name="connsiteX6" fmla="*/ 1024651 w 4565728"/>
              <a:gd name="connsiteY6" fmla="*/ 6039287 h 6556271"/>
              <a:gd name="connsiteX7" fmla="*/ 20715 w 4565728"/>
              <a:gd name="connsiteY7" fmla="*/ 4448077 h 6556271"/>
              <a:gd name="connsiteX0" fmla="*/ 14580 w 4559593"/>
              <a:gd name="connsiteY0" fmla="*/ 4448077 h 6556271"/>
              <a:gd name="connsiteX1" fmla="*/ 1933074 w 4559593"/>
              <a:gd name="connsiteY1" fmla="*/ 0 h 6556271"/>
              <a:gd name="connsiteX2" fmla="*/ 4363061 w 4559593"/>
              <a:gd name="connsiteY2" fmla="*/ 9962 h 6556271"/>
              <a:gd name="connsiteX3" fmla="*/ 4538956 w 4559593"/>
              <a:gd name="connsiteY3" fmla="*/ 198557 h 6556271"/>
              <a:gd name="connsiteX4" fmla="*/ 4559593 w 4559593"/>
              <a:gd name="connsiteY4" fmla="*/ 5676802 h 6556271"/>
              <a:gd name="connsiteX5" fmla="*/ 2606174 w 4559593"/>
              <a:gd name="connsiteY5" fmla="*/ 6554909 h 6556271"/>
              <a:gd name="connsiteX6" fmla="*/ 1018516 w 4559593"/>
              <a:gd name="connsiteY6" fmla="*/ 6039287 h 6556271"/>
              <a:gd name="connsiteX7" fmla="*/ 14580 w 4559593"/>
              <a:gd name="connsiteY7" fmla="*/ 4448077 h 6556271"/>
              <a:gd name="connsiteX0" fmla="*/ 22013 w 4567026"/>
              <a:gd name="connsiteY0" fmla="*/ 4448077 h 6562037"/>
              <a:gd name="connsiteX1" fmla="*/ 1940507 w 4567026"/>
              <a:gd name="connsiteY1" fmla="*/ 0 h 6562037"/>
              <a:gd name="connsiteX2" fmla="*/ 4370494 w 4567026"/>
              <a:gd name="connsiteY2" fmla="*/ 9962 h 6562037"/>
              <a:gd name="connsiteX3" fmla="*/ 4546389 w 4567026"/>
              <a:gd name="connsiteY3" fmla="*/ 198557 h 6562037"/>
              <a:gd name="connsiteX4" fmla="*/ 4567026 w 4567026"/>
              <a:gd name="connsiteY4" fmla="*/ 5676802 h 6562037"/>
              <a:gd name="connsiteX5" fmla="*/ 2613607 w 4567026"/>
              <a:gd name="connsiteY5" fmla="*/ 6554909 h 6562037"/>
              <a:gd name="connsiteX6" fmla="*/ 1005629 w 4567026"/>
              <a:gd name="connsiteY6" fmla="*/ 6039287 h 6562037"/>
              <a:gd name="connsiteX7" fmla="*/ 22013 w 4567026"/>
              <a:gd name="connsiteY7" fmla="*/ 4448077 h 6562037"/>
              <a:gd name="connsiteX0" fmla="*/ 22013 w 4567026"/>
              <a:gd name="connsiteY0" fmla="*/ 4448077 h 6561948"/>
              <a:gd name="connsiteX1" fmla="*/ 1940507 w 4567026"/>
              <a:gd name="connsiteY1" fmla="*/ 0 h 6561948"/>
              <a:gd name="connsiteX2" fmla="*/ 4370494 w 4567026"/>
              <a:gd name="connsiteY2" fmla="*/ 9962 h 6561948"/>
              <a:gd name="connsiteX3" fmla="*/ 4546389 w 4567026"/>
              <a:gd name="connsiteY3" fmla="*/ 198557 h 6561948"/>
              <a:gd name="connsiteX4" fmla="*/ 4567026 w 4567026"/>
              <a:gd name="connsiteY4" fmla="*/ 5676802 h 6561948"/>
              <a:gd name="connsiteX5" fmla="*/ 2613607 w 4567026"/>
              <a:gd name="connsiteY5" fmla="*/ 6554909 h 6561948"/>
              <a:gd name="connsiteX6" fmla="*/ 1005629 w 4567026"/>
              <a:gd name="connsiteY6" fmla="*/ 6039287 h 6561948"/>
              <a:gd name="connsiteX7" fmla="*/ 22013 w 4567026"/>
              <a:gd name="connsiteY7" fmla="*/ 4448077 h 6561948"/>
              <a:gd name="connsiteX0" fmla="*/ 22013 w 4567026"/>
              <a:gd name="connsiteY0" fmla="*/ 4448077 h 6554958"/>
              <a:gd name="connsiteX1" fmla="*/ 1940507 w 4567026"/>
              <a:gd name="connsiteY1" fmla="*/ 0 h 6554958"/>
              <a:gd name="connsiteX2" fmla="*/ 4370494 w 4567026"/>
              <a:gd name="connsiteY2" fmla="*/ 9962 h 6554958"/>
              <a:gd name="connsiteX3" fmla="*/ 4546389 w 4567026"/>
              <a:gd name="connsiteY3" fmla="*/ 198557 h 6554958"/>
              <a:gd name="connsiteX4" fmla="*/ 4567026 w 4567026"/>
              <a:gd name="connsiteY4" fmla="*/ 5676802 h 6554958"/>
              <a:gd name="connsiteX5" fmla="*/ 2613607 w 4567026"/>
              <a:gd name="connsiteY5" fmla="*/ 6554909 h 6554958"/>
              <a:gd name="connsiteX6" fmla="*/ 1005629 w 4567026"/>
              <a:gd name="connsiteY6" fmla="*/ 6039287 h 6554958"/>
              <a:gd name="connsiteX7" fmla="*/ 22013 w 4567026"/>
              <a:gd name="connsiteY7" fmla="*/ 4448077 h 6554958"/>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55026"/>
              <a:gd name="connsiteX1" fmla="*/ 1940507 w 4567026"/>
              <a:gd name="connsiteY1" fmla="*/ 0 h 6555026"/>
              <a:gd name="connsiteX2" fmla="*/ 4370494 w 4567026"/>
              <a:gd name="connsiteY2" fmla="*/ 9962 h 6555026"/>
              <a:gd name="connsiteX3" fmla="*/ 4546389 w 4567026"/>
              <a:gd name="connsiteY3" fmla="*/ 198557 h 6555026"/>
              <a:gd name="connsiteX4" fmla="*/ 4567026 w 4567026"/>
              <a:gd name="connsiteY4" fmla="*/ 5676802 h 6555026"/>
              <a:gd name="connsiteX5" fmla="*/ 3682789 w 4567026"/>
              <a:gd name="connsiteY5" fmla="*/ 6333927 h 6555026"/>
              <a:gd name="connsiteX6" fmla="*/ 2613607 w 4567026"/>
              <a:gd name="connsiteY6" fmla="*/ 6554909 h 6555026"/>
              <a:gd name="connsiteX7" fmla="*/ 1005629 w 4567026"/>
              <a:gd name="connsiteY7" fmla="*/ 6039287 h 6555026"/>
              <a:gd name="connsiteX8" fmla="*/ 22013 w 4567026"/>
              <a:gd name="connsiteY8" fmla="*/ 4448077 h 6555026"/>
              <a:gd name="connsiteX0" fmla="*/ 44498 w 4589511"/>
              <a:gd name="connsiteY0" fmla="*/ 4448077 h 6555026"/>
              <a:gd name="connsiteX1" fmla="*/ 1962992 w 4589511"/>
              <a:gd name="connsiteY1" fmla="*/ 0 h 6555026"/>
              <a:gd name="connsiteX2" fmla="*/ 4392979 w 4589511"/>
              <a:gd name="connsiteY2" fmla="*/ 9962 h 6555026"/>
              <a:gd name="connsiteX3" fmla="*/ 4568874 w 4589511"/>
              <a:gd name="connsiteY3" fmla="*/ 198557 h 6555026"/>
              <a:gd name="connsiteX4" fmla="*/ 4589511 w 4589511"/>
              <a:gd name="connsiteY4" fmla="*/ 5676802 h 6555026"/>
              <a:gd name="connsiteX5" fmla="*/ 3705274 w 4589511"/>
              <a:gd name="connsiteY5" fmla="*/ 6333927 h 6555026"/>
              <a:gd name="connsiteX6" fmla="*/ 2636092 w 4589511"/>
              <a:gd name="connsiteY6" fmla="*/ 6554909 h 6555026"/>
              <a:gd name="connsiteX7" fmla="*/ 1028114 w 4589511"/>
              <a:gd name="connsiteY7" fmla="*/ 6039287 h 6555026"/>
              <a:gd name="connsiteX8" fmla="*/ 44498 w 4589511"/>
              <a:gd name="connsiteY8" fmla="*/ 4448077 h 655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9511" h="6555026">
                <a:moveTo>
                  <a:pt x="44498" y="4448077"/>
                </a:moveTo>
                <a:cubicBezTo>
                  <a:pt x="-165449" y="3431369"/>
                  <a:pt x="350092" y="1272239"/>
                  <a:pt x="1962992" y="0"/>
                </a:cubicBezTo>
                <a:lnTo>
                  <a:pt x="4392979" y="9962"/>
                </a:lnTo>
                <a:cubicBezTo>
                  <a:pt x="4433804" y="-3724"/>
                  <a:pt x="4576547" y="134405"/>
                  <a:pt x="4568874" y="198557"/>
                </a:cubicBezTo>
                <a:cubicBezTo>
                  <a:pt x="4574536" y="2226764"/>
                  <a:pt x="4581441" y="4495702"/>
                  <a:pt x="4589511" y="5676802"/>
                </a:cubicBezTo>
                <a:cubicBezTo>
                  <a:pt x="4428644" y="5983084"/>
                  <a:pt x="4030844" y="6187576"/>
                  <a:pt x="3705274" y="6333927"/>
                </a:cubicBezTo>
                <a:cubicBezTo>
                  <a:pt x="3379704" y="6480278"/>
                  <a:pt x="3148325" y="6548136"/>
                  <a:pt x="2636092" y="6554909"/>
                </a:cubicBezTo>
                <a:cubicBezTo>
                  <a:pt x="2123859" y="6561682"/>
                  <a:pt x="1343206" y="6273586"/>
                  <a:pt x="1028114" y="6039287"/>
                </a:cubicBezTo>
                <a:cubicBezTo>
                  <a:pt x="596182" y="5688148"/>
                  <a:pt x="254445" y="5464785"/>
                  <a:pt x="44498" y="4448077"/>
                </a:cubicBezTo>
                <a:close/>
              </a:path>
            </a:pathLst>
          </a:custGeom>
          <a:solidFill>
            <a:schemeClr val="accent3"/>
          </a:solidFill>
          <a:ln>
            <a:noFill/>
          </a:ln>
        </p:spPr>
        <p:txBody>
          <a:bodyPr lIns="182880" tIns="274320" rIns="274320">
            <a:normAutofit/>
          </a:bodyPr>
          <a:lstStyle>
            <a:lvl1pPr marL="0" indent="0" algn="r">
              <a:buNone/>
              <a:defRPr sz="2000"/>
            </a:lvl1pPr>
          </a:lstStyle>
          <a:p>
            <a:r>
              <a:rPr lang="en-US"/>
              <a:t>Click icon to add picture</a:t>
            </a:r>
            <a:endParaRPr lang="en-US" dirty="0"/>
          </a:p>
        </p:txBody>
      </p:sp>
      <p:sp>
        <p:nvSpPr>
          <p:cNvPr id="6" name="Slide Number Placeholder 5">
            <a:extLst>
              <a:ext uri="{FF2B5EF4-FFF2-40B4-BE49-F238E27FC236}">
                <a16:creationId xmlns:a16="http://schemas.microsoft.com/office/drawing/2014/main" id="{2FA893C5-3725-2BF8-B201-6C4123C13131}"/>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30094665"/>
      </p:ext>
    </p:extLst>
  </p:cSld>
  <p:clrMapOvr>
    <a:masterClrMapping/>
  </p:clrMapOvr>
  <p:transition spd="slow">
    <p:wipe/>
    <p:sndAc>
      <p:stSnd>
        <p:snd r:embed="rId1" name="cashreg.wav"/>
      </p:stSnd>
    </p:sndAc>
  </p:transition>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and Two Content 2">
    <p:bg>
      <p:bgPr>
        <a:solidFill>
          <a:schemeClr val="bg2"/>
        </a:solidFill>
        <a:effectLst/>
      </p:bgPr>
    </p:bg>
    <p:spTree>
      <p:nvGrpSpPr>
        <p:cNvPr id="1" name=""/>
        <p:cNvGrpSpPr/>
        <p:nvPr/>
      </p:nvGrpSpPr>
      <p:grpSpPr>
        <a:xfrm>
          <a:off x="0" y="0"/>
          <a:ext cx="0" cy="0"/>
          <a:chOff x="0" y="0"/>
          <a:chExt cx="0" cy="0"/>
        </a:xfrm>
      </p:grpSpPr>
      <p:sp>
        <p:nvSpPr>
          <p:cNvPr id="17" name="Freeform: Shape 51">
            <a:extLst>
              <a:ext uri="{FF2B5EF4-FFF2-40B4-BE49-F238E27FC236}">
                <a16:creationId xmlns:a16="http://schemas.microsoft.com/office/drawing/2014/main" id="{4A781A8E-199F-1F48-C80E-B6501B563323}"/>
              </a:ext>
              <a:ext uri="{C183D7F6-B498-43B3-948B-1728B52AA6E4}">
                <adec:decorative xmlns:adec="http://schemas.microsoft.com/office/drawing/2017/decorative" val="1"/>
              </a:ext>
            </a:extLst>
          </p:cNvPr>
          <p:cNvSpPr/>
          <p:nvPr userDrawn="1"/>
        </p:nvSpPr>
        <p:spPr>
          <a:xfrm rot="5400000">
            <a:off x="10423648" y="-93866"/>
            <a:ext cx="1698615" cy="1838087"/>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11C6679A-1B60-DCCD-7295-255649B92C60}"/>
              </a:ext>
              <a:ext uri="{C183D7F6-B498-43B3-948B-1728B52AA6E4}">
                <adec:decorative xmlns:adec="http://schemas.microsoft.com/office/drawing/2017/decorative" val="1"/>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6" name="Freeform: Shape 22">
            <a:extLst>
              <a:ext uri="{FF2B5EF4-FFF2-40B4-BE49-F238E27FC236}">
                <a16:creationId xmlns:a16="http://schemas.microsoft.com/office/drawing/2014/main" id="{1C466053-4CA7-4CBB-C1D2-19FE899BEDFC}"/>
              </a:ext>
              <a:ext uri="{C183D7F6-B498-43B3-948B-1728B52AA6E4}">
                <adec:decorative xmlns:adec="http://schemas.microsoft.com/office/drawing/2017/decorative" val="1"/>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cxnSp>
        <p:nvCxnSpPr>
          <p:cNvPr id="18" name="Straight Connector 17">
            <a:extLst>
              <a:ext uri="{FF2B5EF4-FFF2-40B4-BE49-F238E27FC236}">
                <a16:creationId xmlns:a16="http://schemas.microsoft.com/office/drawing/2014/main" id="{1100480F-88D3-CF82-FAF8-9527C86BCAE2}"/>
              </a:ext>
              <a:ext uri="{C183D7F6-B498-43B3-948B-1728B52AA6E4}">
                <adec:decorative xmlns:adec="http://schemas.microsoft.com/office/drawing/2017/decorative" val="1"/>
              </a:ext>
            </a:extLst>
          </p:cNvPr>
          <p:cNvCxnSpPr>
            <a:cxnSpLocks/>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
        <p:nvSpPr>
          <p:cNvPr id="5" name="Title 1">
            <a:extLst>
              <a:ext uri="{FF2B5EF4-FFF2-40B4-BE49-F238E27FC236}">
                <a16:creationId xmlns:a16="http://schemas.microsoft.com/office/drawing/2014/main" id="{05F17713-1E50-F9DA-1134-DEB4A4AEA114}"/>
              </a:ext>
            </a:extLst>
          </p:cNvPr>
          <p:cNvSpPr>
            <a:spLocks noGrp="1"/>
          </p:cNvSpPr>
          <p:nvPr>
            <p:ph type="title"/>
          </p:nvPr>
        </p:nvSpPr>
        <p:spPr>
          <a:xfrm>
            <a:off x="914400" y="914400"/>
            <a:ext cx="10360152"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05A7D8CB-7B8B-DA38-6E7E-0DAEB7D29967}"/>
              </a:ext>
            </a:extLst>
          </p:cNvPr>
          <p:cNvSpPr>
            <a:spLocks noGrp="1"/>
          </p:cNvSpPr>
          <p:nvPr>
            <p:ph sz="quarter" idx="12"/>
          </p:nvPr>
        </p:nvSpPr>
        <p:spPr>
          <a:xfrm>
            <a:off x="914399" y="2039111"/>
            <a:ext cx="2816352"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6">
            <a:extLst>
              <a:ext uri="{FF2B5EF4-FFF2-40B4-BE49-F238E27FC236}">
                <a16:creationId xmlns:a16="http://schemas.microsoft.com/office/drawing/2014/main" id="{CE441B96-235E-1744-83C7-22A1E6ED8BB3}"/>
              </a:ext>
            </a:extLst>
          </p:cNvPr>
          <p:cNvSpPr>
            <a:spLocks noGrp="1"/>
          </p:cNvSpPr>
          <p:nvPr>
            <p:ph sz="quarter" idx="13"/>
          </p:nvPr>
        </p:nvSpPr>
        <p:spPr>
          <a:xfrm>
            <a:off x="4097800" y="2039111"/>
            <a:ext cx="6949440" cy="3840480"/>
          </a:xfrm>
        </p:spPr>
        <p:txBody>
          <a:bodyPr>
            <a:normAutofit/>
          </a:bodyPr>
          <a:lstStyle>
            <a:lvl1pPr marL="228600" indent="-228600">
              <a:buFont typeface="Courier New" panose="02070309020205020404" pitchFamily="49" charset="0"/>
              <a:buChar char="o"/>
              <a:defRPr sz="200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CF605979-8A00-C008-E1AA-6AC1F9EABEAF}"/>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236171487"/>
      </p:ext>
    </p:extLst>
  </p:cSld>
  <p:clrMapOvr>
    <a:masterClrMapping/>
  </p:clrMapOvr>
  <p:transition spd="slow">
    <p:wipe/>
    <p:sndAc>
      <p:stSnd>
        <p:snd r:embed="rId1" name="cashreg.wav"/>
      </p:stSnd>
    </p:sndAc>
  </p:transition>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B05A86D8-26B0-1ADB-0CE2-B445D2A2866D}"/>
              </a:ext>
              <a:ext uri="{C183D7F6-B498-43B3-948B-1728B52AA6E4}">
                <adec:decorative xmlns:adec="http://schemas.microsoft.com/office/drawing/2017/decorative" val="1"/>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 uri="{C183D7F6-B498-43B3-948B-1728B52AA6E4}">
                <adec:decorative xmlns:adec="http://schemas.microsoft.com/office/drawing/2017/decorative" val="1"/>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6" name="Content Placeholder 6">
            <a:extLst>
              <a:ext uri="{FF2B5EF4-FFF2-40B4-BE49-F238E27FC236}">
                <a16:creationId xmlns:a16="http://schemas.microsoft.com/office/drawing/2014/main" id="{1B0F4867-5345-BF6B-3402-DEEC3D2DDF90}"/>
              </a:ext>
            </a:extLst>
          </p:cNvPr>
          <p:cNvSpPr>
            <a:spLocks noGrp="1"/>
          </p:cNvSpPr>
          <p:nvPr>
            <p:ph sz="quarter" idx="13"/>
          </p:nvPr>
        </p:nvSpPr>
        <p:spPr>
          <a:xfrm>
            <a:off x="914399" y="2039111"/>
            <a:ext cx="6729984" cy="3840480"/>
          </a:xfrm>
        </p:spPr>
        <p:txBody>
          <a:bodyPr>
            <a:normAutofit/>
          </a:bodyPr>
          <a:lstStyle>
            <a:lvl1pPr marL="228600" indent="-228600">
              <a:buFont typeface="Courier New" panose="02070309020205020404" pitchFamily="49" charset="0"/>
              <a:buChar char="o"/>
              <a:defRPr sz="2000" cap="all" baseline="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Content Placeholder 6">
            <a:extLst>
              <a:ext uri="{FF2B5EF4-FFF2-40B4-BE49-F238E27FC236}">
                <a16:creationId xmlns:a16="http://schemas.microsoft.com/office/drawing/2014/main" id="{B693A8C2-EDAB-3C2B-00D3-3B9F9D64ACDC}"/>
              </a:ext>
            </a:extLst>
          </p:cNvPr>
          <p:cNvSpPr>
            <a:spLocks noGrp="1"/>
          </p:cNvSpPr>
          <p:nvPr>
            <p:ph sz="quarter" idx="12"/>
          </p:nvPr>
        </p:nvSpPr>
        <p:spPr>
          <a:xfrm>
            <a:off x="8113472" y="2039111"/>
            <a:ext cx="3163824"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4CE52DCD-6B80-A17A-B12C-76D628BAF304}"/>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9423165"/>
      </p:ext>
    </p:extLst>
  </p:cSld>
  <p:clrMapOvr>
    <a:masterClrMapping/>
  </p:clrMapOvr>
  <p:transition spd="slow">
    <p:wipe/>
    <p:sndAc>
      <p:stSnd>
        <p:snd r:embed="rId1" name="cashreg.wav"/>
      </p:stSnd>
    </p:sndAc>
  </p:transition>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5">
    <p:bg>
      <p:bgPr>
        <a:solidFill>
          <a:schemeClr val="bg2"/>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CADEA8BB-3550-ABDA-99A6-455084D5D432}"/>
              </a:ext>
              <a:ext uri="{C183D7F6-B498-43B3-948B-1728B52AA6E4}">
                <adec:decorative xmlns:adec="http://schemas.microsoft.com/office/drawing/2017/decorative" val="1"/>
              </a:ext>
            </a:extLst>
          </p:cNvPr>
          <p:cNvSpPr>
            <a:spLocks/>
          </p:cNvSpPr>
          <p:nvPr userDrawn="1"/>
        </p:nvSpPr>
        <p:spPr>
          <a:xfrm>
            <a:off x="0" y="3271424"/>
            <a:ext cx="12192000" cy="3586577"/>
          </a:xfrm>
          <a:custGeom>
            <a:avLst/>
            <a:gdLst>
              <a:gd name="connsiteX0" fmla="*/ 1849560 w 12192000"/>
              <a:gd name="connsiteY0" fmla="*/ 803 h 3586577"/>
              <a:gd name="connsiteX1" fmla="*/ 2779308 w 12192000"/>
              <a:gd name="connsiteY1" fmla="*/ 191654 h 3586577"/>
              <a:gd name="connsiteX2" fmla="*/ 3529993 w 12192000"/>
              <a:gd name="connsiteY2" fmla="*/ 614650 h 3586577"/>
              <a:gd name="connsiteX3" fmla="*/ 5271921 w 12192000"/>
              <a:gd name="connsiteY3" fmla="*/ 1300408 h 3586577"/>
              <a:gd name="connsiteX4" fmla="*/ 6940105 w 12192000"/>
              <a:gd name="connsiteY4" fmla="*/ 1192018 h 3586577"/>
              <a:gd name="connsiteX5" fmla="*/ 8301823 w 12192000"/>
              <a:gd name="connsiteY5" fmla="*/ 780730 h 3586577"/>
              <a:gd name="connsiteX6" fmla="*/ 12120288 w 12192000"/>
              <a:gd name="connsiteY6" fmla="*/ 561429 h 3586577"/>
              <a:gd name="connsiteX7" fmla="*/ 12192000 w 12192000"/>
              <a:gd name="connsiteY7" fmla="*/ 591187 h 3586577"/>
              <a:gd name="connsiteX8" fmla="*/ 12192000 w 12192000"/>
              <a:gd name="connsiteY8" fmla="*/ 3586577 h 3586577"/>
              <a:gd name="connsiteX9" fmla="*/ 0 w 12192000"/>
              <a:gd name="connsiteY9" fmla="*/ 3586577 h 3586577"/>
              <a:gd name="connsiteX10" fmla="*/ 0 w 12192000"/>
              <a:gd name="connsiteY10" fmla="*/ 671712 h 3586577"/>
              <a:gd name="connsiteX11" fmla="*/ 66994 w 12192000"/>
              <a:gd name="connsiteY11" fmla="*/ 616810 h 3586577"/>
              <a:gd name="connsiteX12" fmla="*/ 314608 w 12192000"/>
              <a:gd name="connsiteY12" fmla="*/ 447849 h 3586577"/>
              <a:gd name="connsiteX13" fmla="*/ 1849560 w 12192000"/>
              <a:gd name="connsiteY13" fmla="*/ 803 h 358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3586577">
                <a:moveTo>
                  <a:pt x="1849560" y="803"/>
                </a:moveTo>
                <a:cubicBezTo>
                  <a:pt x="2158708" y="8598"/>
                  <a:pt x="2468821" y="73153"/>
                  <a:pt x="2779308" y="191654"/>
                </a:cubicBezTo>
                <a:cubicBezTo>
                  <a:pt x="3056080" y="297323"/>
                  <a:pt x="3289358" y="460148"/>
                  <a:pt x="3529993" y="614650"/>
                </a:cubicBezTo>
                <a:cubicBezTo>
                  <a:pt x="4050027" y="948769"/>
                  <a:pt x="4615367" y="1204778"/>
                  <a:pt x="5271921" y="1300408"/>
                </a:cubicBezTo>
                <a:cubicBezTo>
                  <a:pt x="5824636"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3586577"/>
                </a:lnTo>
                <a:lnTo>
                  <a:pt x="0" y="3586577"/>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F0A8F0DB-3D3D-DC0F-84AC-4386B58AD6E5}"/>
              </a:ext>
              <a:ext uri="{C183D7F6-B498-43B3-948B-1728B52AA6E4}">
                <adec:decorative xmlns:adec="http://schemas.microsoft.com/office/drawing/2017/decorative" val="1"/>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alpha val="60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7" name="Table Placeholder 4">
            <a:extLst>
              <a:ext uri="{FF2B5EF4-FFF2-40B4-BE49-F238E27FC236}">
                <a16:creationId xmlns:a16="http://schemas.microsoft.com/office/drawing/2014/main" id="{A8715227-A125-7CA3-B8F5-9D5894E8C981}"/>
              </a:ext>
            </a:extLst>
          </p:cNvPr>
          <p:cNvSpPr>
            <a:spLocks noGrp="1"/>
          </p:cNvSpPr>
          <p:nvPr>
            <p:ph type="tbl" sz="quarter" idx="14"/>
          </p:nvPr>
        </p:nvSpPr>
        <p:spPr>
          <a:xfrm>
            <a:off x="914400" y="2039111"/>
            <a:ext cx="10360025" cy="3374136"/>
          </a:xfrm>
        </p:spPr>
        <p:txBody>
          <a:bodyPr/>
          <a:lstStyle/>
          <a:p>
            <a:r>
              <a:rPr lang="en-US"/>
              <a:t>Click icon to add table</a:t>
            </a:r>
          </a:p>
        </p:txBody>
      </p:sp>
      <p:sp>
        <p:nvSpPr>
          <p:cNvPr id="3" name="Slide Number Placeholder 5">
            <a:extLst>
              <a:ext uri="{FF2B5EF4-FFF2-40B4-BE49-F238E27FC236}">
                <a16:creationId xmlns:a16="http://schemas.microsoft.com/office/drawing/2014/main" id="{CEC2E35B-5EFD-B330-984C-15A012C90B8A}"/>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306274893"/>
      </p:ext>
    </p:extLst>
  </p:cSld>
  <p:clrMapOvr>
    <a:masterClrMapping/>
  </p:clrMapOvr>
  <p:transition spd="slow">
    <p:wipe/>
    <p:sndAc>
      <p:stSnd>
        <p:snd r:embed="rId1" name="cashreg.wav"/>
      </p:stSnd>
    </p:sndAc>
  </p:transition>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DCC72F6-C144-5508-40C5-E1B3FC085B94}"/>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4" name="Freeform: Shape 3">
              <a:extLst>
                <a:ext uri="{FF2B5EF4-FFF2-40B4-BE49-F238E27FC236}">
                  <a16:creationId xmlns:a16="http://schemas.microsoft.com/office/drawing/2014/main" id="{FF76D2EA-2C6E-B0B2-DC0D-F9EF636E5856}"/>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5" name="Freeform: Shape 4">
              <a:extLst>
                <a:ext uri="{FF2B5EF4-FFF2-40B4-BE49-F238E27FC236}">
                  <a16:creationId xmlns:a16="http://schemas.microsoft.com/office/drawing/2014/main" id="{90315871-F40F-D512-8E3F-B40F36BD4224}"/>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Freeform: Shape 5">
            <a:extLst>
              <a:ext uri="{FF2B5EF4-FFF2-40B4-BE49-F238E27FC236}">
                <a16:creationId xmlns:a16="http://schemas.microsoft.com/office/drawing/2014/main" id="{10C11C1A-EFCF-278A-D083-93F07D4DEA67}"/>
              </a:ext>
              <a:ext uri="{C183D7F6-B498-43B3-948B-1728B52AA6E4}">
                <adec:decorative xmlns:adec="http://schemas.microsoft.com/office/drawing/2017/decorative" val="1"/>
              </a:ext>
            </a:extLst>
          </p:cNvPr>
          <p:cNvSpPr/>
          <p:nvPr userDrawn="1"/>
        </p:nvSpPr>
        <p:spPr>
          <a:xfrm rot="10800000">
            <a:off x="10332231" y="4321742"/>
            <a:ext cx="1859768" cy="253625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Slide Number Placeholder 5">
            <a:extLst>
              <a:ext uri="{FF2B5EF4-FFF2-40B4-BE49-F238E27FC236}">
                <a16:creationId xmlns:a16="http://schemas.microsoft.com/office/drawing/2014/main" id="{5B1E4400-E511-F21B-0AFD-0D362BA52FF0}"/>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l">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021782729"/>
      </p:ext>
    </p:extLst>
  </p:cSld>
  <p:clrMapOvr>
    <a:masterClrMapping/>
  </p:clrMapOvr>
  <p:transition spd="slow">
    <p:wipe/>
    <p:sndAc>
      <p:stSnd>
        <p:snd r:embed="rId1" name="cashreg.wav"/>
      </p:stSnd>
    </p:sndAc>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4438DC-3CEE-4170-9B1C-BAC05CD8C3B5}"/>
              </a:ext>
            </a:extLst>
          </p:cNvPr>
          <p:cNvSpPr>
            <a:spLocks noGrp="1"/>
          </p:cNvSpPr>
          <p:nvPr>
            <p:ph type="title"/>
          </p:nvPr>
        </p:nvSpPr>
        <p:spPr>
          <a:xfrm>
            <a:off x="1088136" y="1090245"/>
            <a:ext cx="9922764" cy="93598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7C19D24-DCBE-47F9-8B85-8A118B02B3C9}"/>
              </a:ext>
            </a:extLst>
          </p:cNvPr>
          <p:cNvSpPr>
            <a:spLocks noGrp="1"/>
          </p:cNvSpPr>
          <p:nvPr>
            <p:ph type="body" idx="1"/>
          </p:nvPr>
        </p:nvSpPr>
        <p:spPr>
          <a:xfrm>
            <a:off x="1088136" y="2119745"/>
            <a:ext cx="9922764" cy="416675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FD1D5844-8163-4D82-BEFC-BC2D8D511B7E}"/>
              </a:ext>
            </a:extLst>
          </p:cNvPr>
          <p:cNvSpPr>
            <a:spLocks noGrp="1"/>
          </p:cNvSpPr>
          <p:nvPr>
            <p:ph type="ftr" sz="quarter" idx="3"/>
          </p:nvPr>
        </p:nvSpPr>
        <p:spPr>
          <a:xfrm>
            <a:off x="1088136" y="6438900"/>
            <a:ext cx="8562760" cy="419100"/>
          </a:xfrm>
          <a:prstGeom prst="rect">
            <a:avLst/>
          </a:prstGeom>
        </p:spPr>
        <p:txBody>
          <a:bodyPr vert="horz" lIns="91440" tIns="45720" rIns="91440" bIns="45720" rtlCol="0" anchor="ctr"/>
          <a:lstStyle>
            <a:lvl1pPr algn="l" rtl="0">
              <a:defRPr sz="900">
                <a:solidFill>
                  <a:schemeClr val="tx1"/>
                </a:solidFill>
              </a:defRPr>
            </a:lvl1pPr>
          </a:lstStyle>
          <a:p>
            <a:endParaRPr lang="en-US" dirty="0"/>
          </a:p>
        </p:txBody>
      </p:sp>
      <p:sp>
        <p:nvSpPr>
          <p:cNvPr id="4" name="Date Placeholder 3">
            <a:extLst>
              <a:ext uri="{FF2B5EF4-FFF2-40B4-BE49-F238E27FC236}">
                <a16:creationId xmlns:a16="http://schemas.microsoft.com/office/drawing/2014/main" id="{334F5788-BDCE-49E2-80AE-31C739C6A0CE}"/>
              </a:ext>
            </a:extLst>
          </p:cNvPr>
          <p:cNvSpPr>
            <a:spLocks noGrp="1"/>
          </p:cNvSpPr>
          <p:nvPr>
            <p:ph type="dt" sz="half" idx="2"/>
          </p:nvPr>
        </p:nvSpPr>
        <p:spPr>
          <a:xfrm>
            <a:off x="9650896" y="6438900"/>
            <a:ext cx="864704" cy="419100"/>
          </a:xfrm>
          <a:prstGeom prst="rect">
            <a:avLst/>
          </a:prstGeom>
        </p:spPr>
        <p:txBody>
          <a:bodyPr vert="horz" lIns="91440" tIns="45720" rIns="91440" bIns="45720" rtlCol="0" anchor="ctr"/>
          <a:lstStyle>
            <a:lvl1pPr algn="l" rtl="0">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22698A50-C435-4220-82C6-C8D62A7C9EB0}"/>
              </a:ext>
            </a:extLst>
          </p:cNvPr>
          <p:cNvSpPr>
            <a:spLocks noGrp="1"/>
          </p:cNvSpPr>
          <p:nvPr>
            <p:ph type="sldNum" sz="quarter" idx="4"/>
          </p:nvPr>
        </p:nvSpPr>
        <p:spPr>
          <a:xfrm>
            <a:off x="10523764" y="6438900"/>
            <a:ext cx="601436" cy="419100"/>
          </a:xfrm>
          <a:prstGeom prst="rect">
            <a:avLst/>
          </a:prstGeom>
        </p:spPr>
        <p:txBody>
          <a:bodyPr vert="horz" lIns="91440" tIns="45720" rIns="91440" bIns="45720" rtlCol="0" anchor="ctr"/>
          <a:lstStyle>
            <a:lvl1pPr algn="r" rtl="0">
              <a:defRPr sz="900">
                <a:solidFill>
                  <a:schemeClr val="tx1"/>
                </a:solidFill>
              </a:defRPr>
            </a:lvl1pPr>
          </a:lstStyle>
          <a:p>
            <a:fld id="{58FB4751-880F-D840-AAA9-3A15815CC996}" type="slidenum">
              <a:rPr lang="en-US" smtClean="0"/>
              <a:pPr/>
              <a:t>‹#›</a:t>
            </a:fld>
            <a:endParaRPr lang="en-US" dirty="0"/>
          </a:p>
        </p:txBody>
      </p:sp>
      <p:cxnSp>
        <p:nvCxnSpPr>
          <p:cNvPr id="7" name="Straight Connector 6">
            <a:extLst>
              <a:ext uri="{FF2B5EF4-FFF2-40B4-BE49-F238E27FC236}">
                <a16:creationId xmlns:a16="http://schemas.microsoft.com/office/drawing/2014/main" id="{E2564EE4-EF95-D101-B981-E849E8FC54CD}"/>
              </a:ext>
            </a:extLst>
          </p:cNvPr>
          <p:cNvCxnSpPr>
            <a:cxnSpLocks/>
            <a:endCxn id="6" idx="1"/>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05877302"/>
      </p:ext>
    </p:extLst>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 id="2147483916" r:id="rId12"/>
    <p:sldLayoutId id="2147483917" r:id="rId13"/>
    <p:sldLayoutId id="2147483918" r:id="rId14"/>
    <p:sldLayoutId id="2147483919" r:id="rId15"/>
    <p:sldLayoutId id="2147483920" r:id="rId16"/>
    <p:sldLayoutId id="2147483921" r:id="rId17"/>
    <p:sldLayoutId id="2147483922" r:id="rId18"/>
    <p:sldLayoutId id="2147483923" r:id="rId19"/>
    <p:sldLayoutId id="2147483924" r:id="rId20"/>
    <p:sldLayoutId id="2147483925" r:id="rId21"/>
    <p:sldLayoutId id="2147483926" r:id="rId22"/>
    <p:sldLayoutId id="2147483927" r:id="rId23"/>
    <p:sldLayoutId id="2147483928" r:id="rId24"/>
    <p:sldLayoutId id="2147483929" r:id="rId25"/>
    <p:sldLayoutId id="2147483930" r:id="rId26"/>
    <p:sldLayoutId id="2147483931" r:id="rId27"/>
    <p:sldLayoutId id="2147483932" r:id="rId28"/>
    <p:sldLayoutId id="2147483933" r:id="rId29"/>
    <p:sldLayoutId id="2147483934" r:id="rId30"/>
    <p:sldLayoutId id="2147483936" r:id="rId31"/>
    <p:sldLayoutId id="2147483651" r:id="rId32"/>
    <p:sldLayoutId id="2147483661" r:id="rId33"/>
    <p:sldLayoutId id="2147483678" r:id="rId34"/>
    <p:sldLayoutId id="2147483664" r:id="rId35"/>
    <p:sldLayoutId id="2147483680" r:id="rId36"/>
    <p:sldLayoutId id="2147483681" r:id="rId37"/>
    <p:sldLayoutId id="2147483682" r:id="rId38"/>
    <p:sldLayoutId id="2147483654" r:id="rId39"/>
  </p:sldLayoutIdLst>
  <p:transition spd="slow">
    <p:wipe/>
    <p:sndAc>
      <p:stSnd>
        <p:snd r:embed="rId41" name="cashreg.wav"/>
      </p:stSnd>
    </p:sndAc>
  </p:transition>
  <p:hf hdr="0" ftr="0" dt="0"/>
  <p:txStyles>
    <p:titleStyle>
      <a:lvl1pPr algn="l" defTabSz="914400" rtl="0" eaLnBrk="1" latinLnBrk="0" hangingPunct="1">
        <a:lnSpc>
          <a:spcPct val="85000"/>
        </a:lnSpc>
        <a:spcBef>
          <a:spcPct val="0"/>
        </a:spcBef>
        <a:buNone/>
        <a:defRPr sz="3600" b="1" kern="1200" cap="all" baseline="0">
          <a:solidFill>
            <a:schemeClr val="tx1"/>
          </a:solidFill>
          <a:latin typeface="+mj-lt"/>
          <a:ea typeface="+mj-ea"/>
          <a:cs typeface="+mj-cs"/>
        </a:defRPr>
      </a:lvl1pPr>
    </p:titleStyle>
    <p:bodyStyle>
      <a:lvl1pPr marL="0" indent="0" algn="l" defTabSz="914400" rtl="0" eaLnBrk="1" latinLnBrk="0" hangingPunct="1">
        <a:lnSpc>
          <a:spcPct val="130000"/>
        </a:lnSpc>
        <a:spcBef>
          <a:spcPts val="0"/>
        </a:spcBef>
        <a:buFont typeface="Neue Haas Grotesk Text Pro" panose="020B0504020202020204" pitchFamily="34" charset="0"/>
        <a:buNone/>
        <a:defRPr sz="1600" kern="1200">
          <a:solidFill>
            <a:schemeClr val="tx1"/>
          </a:solidFill>
          <a:latin typeface="+mn-lt"/>
          <a:ea typeface="+mn-ea"/>
          <a:cs typeface="+mn-cs"/>
        </a:defRPr>
      </a:lvl1pPr>
      <a:lvl2pPr marL="50292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2pPr>
      <a:lvl3pPr marL="73152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4pPr>
      <a:lvl5pPr marL="128016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pos="744">
          <p15:clr>
            <a:srgbClr val="F26B43"/>
          </p15:clr>
        </p15:guide>
        <p15:guide id="6">
          <p15:clr>
            <a:srgbClr val="F26B43"/>
          </p15:clr>
        </p15:guide>
        <p15:guide id="8" pos="6936">
          <p15:clr>
            <a:srgbClr val="F26B43"/>
          </p15:clr>
        </p15:guide>
        <p15:guide id="10" orient="horz" pos="720">
          <p15:clr>
            <a:srgbClr val="F26B43"/>
          </p15:clr>
        </p15:guide>
        <p15:guide id="14" pos="6624">
          <p15:clr>
            <a:srgbClr val="F26B43"/>
          </p15:clr>
        </p15:guide>
        <p15:guide id="22" orient="horz" pos="360">
          <p15:clr>
            <a:srgbClr val="F26B43"/>
          </p15:clr>
        </p15:guide>
        <p15:guide id="23" orient="horz" pos="3960">
          <p15:clr>
            <a:srgbClr val="F26B43"/>
          </p15:clr>
        </p15:guide>
        <p15:guide id="24" orient="horz" pos="2160">
          <p15:clr>
            <a:srgbClr val="F26B43"/>
          </p15:clr>
        </p15:guide>
        <p15:guide id="25" pos="7680">
          <p15:clr>
            <a:srgbClr val="F26B43"/>
          </p15:clr>
        </p15:guide>
        <p15:guide id="26" pos="3840">
          <p15:clr>
            <a:srgbClr val="F26B43"/>
          </p15:clr>
        </p15:guide>
        <p15:guide id="27" pos="6168">
          <p15:clr>
            <a:srgbClr val="F26B43"/>
          </p15:clr>
        </p15:guide>
        <p15:guide id="28" pos="672">
          <p15:clr>
            <a:srgbClr val="F26B43"/>
          </p15:clr>
        </p15:guide>
        <p15:guide id="29" pos="7008">
          <p15:clr>
            <a:srgbClr val="F26B43"/>
          </p15:clr>
        </p15:guide>
        <p15:guide id="30" orient="horz" pos="4056">
          <p15:clr>
            <a:srgbClr val="F26B43"/>
          </p15:clr>
        </p15:guide>
        <p15:guide id="31" orient="horz" pos="364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xml"/><Relationship Id="rId1" Type="http://schemas.openxmlformats.org/officeDocument/2006/relationships/slideLayout" Target="../slideLayouts/slideLayout21.xml"/><Relationship Id="rId4" Type="http://schemas.openxmlformats.org/officeDocument/2006/relationships/audio" Target="../media/audio2.wav"/></Relationships>
</file>

<file path=ppt/slides/_rels/slide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2.xml"/><Relationship Id="rId1" Type="http://schemas.openxmlformats.org/officeDocument/2006/relationships/slideLayout" Target="../slideLayouts/slideLayout30.xml"/><Relationship Id="rId4" Type="http://schemas.openxmlformats.org/officeDocument/2006/relationships/audio" Target="../media/audio2.wav"/></Relationships>
</file>

<file path=ppt/slides/_rels/slide5.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3.wav"/><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49F4E-3139-D871-E910-399F871A178A}"/>
              </a:ext>
            </a:extLst>
          </p:cNvPr>
          <p:cNvSpPr>
            <a:spLocks noGrp="1"/>
          </p:cNvSpPr>
          <p:nvPr>
            <p:ph type="title"/>
          </p:nvPr>
        </p:nvSpPr>
        <p:spPr>
          <a:xfrm>
            <a:off x="914400" y="914400"/>
            <a:ext cx="5529943" cy="2438400"/>
          </a:xfrm>
        </p:spPr>
        <p:txBody>
          <a:bodyPr>
            <a:normAutofit/>
          </a:bodyPr>
          <a:lstStyle/>
          <a:p>
            <a:r>
              <a:rPr lang="en-US" sz="5400" dirty="0"/>
              <a:t>PEMBAHASAN BANK SOAL TKA</a:t>
            </a:r>
            <a:endParaRPr lang="en-ID" sz="5400" dirty="0"/>
          </a:p>
        </p:txBody>
      </p:sp>
      <p:sp>
        <p:nvSpPr>
          <p:cNvPr id="4" name="TextBox 3">
            <a:extLst>
              <a:ext uri="{FF2B5EF4-FFF2-40B4-BE49-F238E27FC236}">
                <a16:creationId xmlns:a16="http://schemas.microsoft.com/office/drawing/2014/main" id="{86582596-B3CA-0697-233D-B0F82714AC97}"/>
              </a:ext>
            </a:extLst>
          </p:cNvPr>
          <p:cNvSpPr txBox="1"/>
          <p:nvPr/>
        </p:nvSpPr>
        <p:spPr>
          <a:xfrm>
            <a:off x="4005943" y="4452256"/>
            <a:ext cx="6117771" cy="461665"/>
          </a:xfrm>
          <a:prstGeom prst="rect">
            <a:avLst/>
          </a:prstGeom>
          <a:noFill/>
        </p:spPr>
        <p:txBody>
          <a:bodyPr wrap="square" rtlCol="0">
            <a:spAutoFit/>
          </a:bodyPr>
          <a:lstStyle/>
          <a:p>
            <a:r>
              <a:rPr lang="en-US" sz="2400" dirty="0"/>
              <a:t>BY : MANAJEMEN PERKANTORAN</a:t>
            </a:r>
            <a:endParaRPr lang="en-ID" sz="2400" dirty="0"/>
          </a:p>
        </p:txBody>
      </p:sp>
    </p:spTree>
    <p:extLst>
      <p:ext uri="{BB962C8B-B14F-4D97-AF65-F5344CB8AC3E}">
        <p14:creationId xmlns:p14="http://schemas.microsoft.com/office/powerpoint/2010/main" val="2380232264"/>
      </p:ext>
    </p:extLst>
  </p:cSld>
  <p:clrMapOvr>
    <a:masterClrMapping/>
  </p:clrMapOvr>
  <p:transition spd="slow">
    <p:wipe/>
    <p:sndAc>
      <p:stSnd>
        <p:snd r:embed="rId2" name="cashreg.wav"/>
      </p:stSnd>
    </p:sndAc>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12569-6048-D9E6-DA72-F509F178743D}"/>
              </a:ext>
            </a:extLst>
          </p:cNvPr>
          <p:cNvSpPr>
            <a:spLocks noGrp="1"/>
          </p:cNvSpPr>
          <p:nvPr>
            <p:ph type="ctrTitle"/>
          </p:nvPr>
        </p:nvSpPr>
        <p:spPr/>
        <p:txBody>
          <a:bodyPr>
            <a:normAutofit fontScale="90000"/>
          </a:bodyPr>
          <a:lstStyle/>
          <a:p>
            <a:pPr marL="0" marR="0" lvl="0" indent="0" algn="l" defTabSz="914400" rtl="0" eaLnBrk="1" fontAlgn="auto" latinLnBrk="0" hangingPunct="1">
              <a:lnSpc>
                <a:spcPts val="4687"/>
              </a:lnSpc>
              <a:spcBef>
                <a:spcPts val="0"/>
              </a:spcBef>
              <a:spcAft>
                <a:spcPts val="0"/>
              </a:spcAft>
              <a:tabLst/>
              <a:defRPr/>
            </a:pPr>
            <a:r>
              <a:rPr kumimoji="0" lang="en-US" sz="3348"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1.</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Pengetahuan dan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Pemahaman</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(Knowing and Understanding</a:t>
            </a:r>
            <a:r>
              <a:rPr kumimoji="0" lang="en-US" sz="3348"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br>
              <a:rPr kumimoji="0" lang="en-US" sz="3348"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br>
            <a:br>
              <a:rPr kumimoji="0" lang="en-US" sz="3348"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b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Kemampuan</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memahami</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dan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mengenali</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istilah</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konsep</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teori</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dan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prinsip</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yang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berkaitan</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dengan</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manajemen</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dan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bisnis</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seperti</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fungsi</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manajemen</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komunikasi</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bisnis</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pelayanan</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pelanggan</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struktur</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organisasi</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administrasi</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perkantoran</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serta</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jenis</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dan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fungsi</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dokumen</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dalam</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aktivitas</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kerja</a:t>
            </a:r>
            <a:r>
              <a:rPr kumimoji="0" lang="en-US" sz="31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1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kantor</a:t>
            </a:r>
            <a:endParaRPr lang="en-ID" sz="3100" dirty="0"/>
          </a:p>
        </p:txBody>
      </p:sp>
    </p:spTree>
    <p:extLst>
      <p:ext uri="{BB962C8B-B14F-4D97-AF65-F5344CB8AC3E}">
        <p14:creationId xmlns:p14="http://schemas.microsoft.com/office/powerpoint/2010/main" val="3253008349"/>
      </p:ext>
    </p:extLst>
  </p:cSld>
  <p:clrMapOvr>
    <a:masterClrMapping/>
  </p:clrMapOvr>
  <p:transition spd="slow">
    <p:wipe/>
    <p:sndAc>
      <p:stSnd>
        <p:snd r:embed="rId2" name="cashreg.wav"/>
      </p:stSnd>
    </p:sndAc>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2A3D95EF-8A67-7F71-37EF-9EB02511B163}"/>
              </a:ext>
            </a:extLst>
          </p:cNvPr>
          <p:cNvSpPr>
            <a:spLocks noGrp="1"/>
          </p:cNvSpPr>
          <p:nvPr>
            <p:ph type="title"/>
          </p:nvPr>
        </p:nvSpPr>
        <p:spPr/>
        <p:txBody>
          <a:bodyPr anchor="b"/>
          <a:lstStyle/>
          <a:p>
            <a:r>
              <a:rPr lang="en-US" dirty="0"/>
              <a:t>APA ITU TKA</a:t>
            </a:r>
          </a:p>
        </p:txBody>
      </p:sp>
      <p:sp>
        <p:nvSpPr>
          <p:cNvPr id="15" name="Text Placeholder 14">
            <a:extLst>
              <a:ext uri="{FF2B5EF4-FFF2-40B4-BE49-F238E27FC236}">
                <a16:creationId xmlns:a16="http://schemas.microsoft.com/office/drawing/2014/main" id="{C7846849-DC0A-EE3B-2E5E-D669EC1273D6}"/>
              </a:ext>
            </a:extLst>
          </p:cNvPr>
          <p:cNvSpPr>
            <a:spLocks noGrp="1"/>
          </p:cNvSpPr>
          <p:nvPr>
            <p:ph sz="quarter" idx="13"/>
          </p:nvPr>
        </p:nvSpPr>
        <p:spPr>
          <a:xfrm>
            <a:off x="1883229" y="1458687"/>
            <a:ext cx="8267657" cy="3962400"/>
          </a:xfrm>
        </p:spPr>
        <p:txBody>
          <a:bodyPr>
            <a:normAutofit fontScale="55000" lnSpcReduction="20000"/>
          </a:bodyPr>
          <a:lstStyle/>
          <a:p>
            <a:pPr marL="0" marR="0" lvl="0" indent="0" algn="ctr" defTabSz="914400" rtl="0" eaLnBrk="1" fontAlgn="auto" latinLnBrk="0" hangingPunct="1">
              <a:lnSpc>
                <a:spcPts val="4687"/>
              </a:lnSpc>
              <a:spcBef>
                <a:spcPts val="0"/>
              </a:spcBef>
              <a:spcAft>
                <a:spcPts val="0"/>
              </a:spcAft>
              <a:buClrTx/>
              <a:buSzTx/>
              <a:buFontTx/>
              <a:buNone/>
              <a:tabLst/>
              <a:defRPr/>
            </a:pPr>
            <a:r>
              <a:rPr kumimoji="0" lang="en-US" sz="45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2.Aplikasi (</a:t>
            </a:r>
            <a:r>
              <a:rPr kumimoji="0" lang="en-US" sz="45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Aplying</a:t>
            </a:r>
            <a:r>
              <a:rPr kumimoji="0" lang="en-US" sz="45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p>
          <a:p>
            <a:pPr marL="0" marR="0" lvl="0" indent="0" algn="l" defTabSz="914400" rtl="0" eaLnBrk="1" fontAlgn="auto" latinLnBrk="0" hangingPunct="1">
              <a:lnSpc>
                <a:spcPts val="4687"/>
              </a:lnSpc>
              <a:spcBef>
                <a:spcPts val="0"/>
              </a:spcBef>
              <a:spcAft>
                <a:spcPts val="0"/>
              </a:spcAft>
              <a:buClrTx/>
              <a:buSzTx/>
              <a:buFontTx/>
              <a:buNone/>
              <a:tabLst/>
              <a:defRPr/>
            </a:pPr>
            <a:endParaRPr kumimoji="0" lang="en-US" sz="3348"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endParaRPr>
          </a:p>
          <a:p>
            <a:pPr marL="0" marR="0" lvl="0" indent="0" algn="just" defTabSz="914400" rtl="0" eaLnBrk="1" fontAlgn="auto" latinLnBrk="0" hangingPunct="1">
              <a:lnSpc>
                <a:spcPts val="4967"/>
              </a:lnSpc>
              <a:spcBef>
                <a:spcPts val="0"/>
              </a:spcBef>
              <a:spcAft>
                <a:spcPts val="0"/>
              </a:spcAft>
              <a:buClrTx/>
              <a:buSzTx/>
              <a:buFontTx/>
              <a:buNone/>
              <a:tabLst/>
              <a:defRPr/>
            </a:pP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Kemampuan</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dalam</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membaca</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dan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menafsirkan</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informasi</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yang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terdapat</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dalam</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dokumen</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laporan</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tabel</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data,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atau</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pesan</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administrasi</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fungsi</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manajemen</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alur</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kerja</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administrasi</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sistem</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pengarsipan</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atau</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prosedur</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layanan</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 </a:t>
            </a:r>
            <a:r>
              <a:rPr kumimoji="0" lang="en-US" sz="3800" b="0" i="0" u="none" strike="noStrike" kern="1200" cap="none" spc="0" normalizeH="0" baseline="0" noProof="0" dirty="0" err="1">
                <a:ln>
                  <a:noFill/>
                </a:ln>
                <a:solidFill>
                  <a:srgbClr val="000000"/>
                </a:solidFill>
                <a:effectLst/>
                <a:uLnTx/>
                <a:uFillTx/>
                <a:latin typeface="NanumMyeongjo Bold"/>
                <a:ea typeface="NanumMyeongjo Bold"/>
                <a:cs typeface="NanumMyeongjo Bold"/>
                <a:sym typeface="NanumMyeongjo Bold"/>
              </a:rPr>
              <a:t>kantor</a:t>
            </a:r>
            <a:r>
              <a:rPr kumimoji="0" lang="en-US" sz="3800" b="0" i="0" u="none" strike="noStrike" kern="1200" cap="none" spc="0" normalizeH="0" baseline="0" noProof="0" dirty="0">
                <a:ln>
                  <a:noFill/>
                </a:ln>
                <a:solidFill>
                  <a:srgbClr val="000000"/>
                </a:solidFill>
                <a:effectLst/>
                <a:uLnTx/>
                <a:uFillTx/>
                <a:latin typeface="NanumMyeongjo Bold"/>
                <a:ea typeface="NanumMyeongjo Bold"/>
                <a:cs typeface="NanumMyeongjo Bold"/>
                <a:sym typeface="NanumMyeongjo Bold"/>
              </a:rPr>
              <a:t>.</a:t>
            </a:r>
          </a:p>
          <a:p>
            <a:endParaRPr lang="en-US" dirty="0"/>
          </a:p>
        </p:txBody>
      </p:sp>
    </p:spTree>
    <p:extLst>
      <p:ext uri="{BB962C8B-B14F-4D97-AF65-F5344CB8AC3E}">
        <p14:creationId xmlns:p14="http://schemas.microsoft.com/office/powerpoint/2010/main" val="1096717490"/>
      </p:ext>
    </p:extLst>
  </p:cSld>
  <p:clrMapOvr>
    <a:masterClrMapping/>
  </p:clrMapOvr>
  <mc:AlternateContent xmlns:mc="http://schemas.openxmlformats.org/markup-compatibility/2006" xmlns:p14="http://schemas.microsoft.com/office/powerpoint/2010/main">
    <mc:Choice Requires="p14">
      <p:transition spd="slow" p14:dur="2000">
        <p:wipe/>
        <p:sndAc>
          <p:stSnd>
            <p:snd r:embed="rId3" name="chimes.wav"/>
          </p:stSnd>
        </p:sndAc>
      </p:transition>
    </mc:Choice>
    <mc:Fallback xmlns="">
      <p:transition spd="slow">
        <p:wipe/>
        <p:sndAc>
          <p:stSnd>
            <p:snd r:embed="rId4" name="chimes.wav"/>
          </p:stSnd>
        </p:sndAc>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F4A3718F-D67C-255A-4B64-BA379609FCD0}"/>
              </a:ext>
            </a:extLst>
          </p:cNvPr>
          <p:cNvSpPr>
            <a:spLocks noGrp="1"/>
          </p:cNvSpPr>
          <p:nvPr>
            <p:ph sz="quarter" idx="11"/>
          </p:nvPr>
        </p:nvSpPr>
        <p:spPr>
          <a:xfrm>
            <a:off x="1817914" y="2002749"/>
            <a:ext cx="8882742" cy="3877055"/>
          </a:xfrm>
        </p:spPr>
        <p:txBody>
          <a:bodyPr>
            <a:noAutofit/>
          </a:bodyPr>
          <a:lstStyle/>
          <a:p>
            <a:pPr algn="ctr">
              <a:lnSpc>
                <a:spcPts val="4687"/>
              </a:lnSpc>
            </a:pPr>
            <a:r>
              <a:rPr lang="en-US" sz="2400" dirty="0">
                <a:solidFill>
                  <a:srgbClr val="000000"/>
                </a:solidFill>
                <a:latin typeface="NanumMyeongjo Bold"/>
                <a:ea typeface="NanumMyeongjo Bold"/>
                <a:cs typeface="NanumMyeongjo Bold"/>
                <a:sym typeface="NanumMyeongjo Bold"/>
              </a:rPr>
              <a:t>3.Penalaran (Reasoning) </a:t>
            </a:r>
          </a:p>
          <a:p>
            <a:pPr algn="just">
              <a:lnSpc>
                <a:spcPts val="4967"/>
              </a:lnSpc>
            </a:pPr>
            <a:r>
              <a:rPr lang="en-US" dirty="0" err="1">
                <a:solidFill>
                  <a:srgbClr val="000000"/>
                </a:solidFill>
                <a:latin typeface="NanumMyeongjo Bold"/>
                <a:ea typeface="NanumMyeongjo Bold"/>
                <a:cs typeface="NanumMyeongjo Bold"/>
                <a:sym typeface="NanumMyeongjo Bold"/>
              </a:rPr>
              <a:t>Kemampuan</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menganalisis</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permasalahan</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perkantoran</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menjadi</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bagian-bagian</a:t>
            </a:r>
            <a:r>
              <a:rPr lang="en-US" dirty="0">
                <a:solidFill>
                  <a:srgbClr val="000000"/>
                </a:solidFill>
                <a:latin typeface="NanumMyeongjo Bold"/>
                <a:ea typeface="NanumMyeongjo Bold"/>
                <a:cs typeface="NanumMyeongjo Bold"/>
                <a:sym typeface="NanumMyeongjo Bold"/>
              </a:rPr>
              <a:t> yang </a:t>
            </a:r>
            <a:r>
              <a:rPr lang="en-US" dirty="0" err="1">
                <a:solidFill>
                  <a:srgbClr val="000000"/>
                </a:solidFill>
                <a:latin typeface="NanumMyeongjo Bold"/>
                <a:ea typeface="NanumMyeongjo Bold"/>
                <a:cs typeface="NanumMyeongjo Bold"/>
                <a:sym typeface="NanumMyeongjo Bold"/>
              </a:rPr>
              <a:t>lebih</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kecil</a:t>
            </a:r>
            <a:r>
              <a:rPr lang="en-US" dirty="0">
                <a:solidFill>
                  <a:srgbClr val="000000"/>
                </a:solidFill>
                <a:latin typeface="NanumMyeongjo Bold"/>
                <a:ea typeface="NanumMyeongjo Bold"/>
                <a:cs typeface="NanumMyeongjo Bold"/>
                <a:sym typeface="NanumMyeongjo Bold"/>
              </a:rPr>
              <a:t> agar </a:t>
            </a:r>
            <a:r>
              <a:rPr lang="en-US" dirty="0" err="1">
                <a:solidFill>
                  <a:srgbClr val="000000"/>
                </a:solidFill>
                <a:latin typeface="NanumMyeongjo Bold"/>
                <a:ea typeface="NanumMyeongjo Bold"/>
                <a:cs typeface="NanumMyeongjo Bold"/>
                <a:sym typeface="NanumMyeongjo Bold"/>
              </a:rPr>
              <a:t>dapat</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dipahami</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dengan</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jelas</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seperti</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kesalahan</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administrasi</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hambatan</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layanan</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atau</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ketidakefisienan</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kerja</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melalui</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pengamatan</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terhadap</a:t>
            </a:r>
            <a:r>
              <a:rPr lang="en-US" dirty="0">
                <a:solidFill>
                  <a:srgbClr val="000000"/>
                </a:solidFill>
                <a:latin typeface="NanumMyeongjo Bold"/>
                <a:ea typeface="NanumMyeongjo Bold"/>
                <a:cs typeface="NanumMyeongjo Bold"/>
                <a:sym typeface="NanumMyeongjo Bold"/>
              </a:rPr>
              <a:t> data, </a:t>
            </a:r>
            <a:r>
              <a:rPr lang="en-US" dirty="0" err="1">
                <a:solidFill>
                  <a:srgbClr val="000000"/>
                </a:solidFill>
                <a:latin typeface="NanumMyeongjo Bold"/>
                <a:ea typeface="NanumMyeongjo Bold"/>
                <a:cs typeface="NanumMyeongjo Bold"/>
                <a:sym typeface="NanumMyeongjo Bold"/>
              </a:rPr>
              <a:t>prosedur</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atau</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kondisi</a:t>
            </a:r>
            <a:r>
              <a:rPr lang="en-US" dirty="0">
                <a:solidFill>
                  <a:srgbClr val="000000"/>
                </a:solidFill>
                <a:latin typeface="NanumMyeongjo Bold"/>
                <a:ea typeface="NanumMyeongjo Bold"/>
                <a:cs typeface="NanumMyeongjo Bold"/>
                <a:sym typeface="NanumMyeongjo Bold"/>
              </a:rPr>
              <a:t> </a:t>
            </a:r>
            <a:r>
              <a:rPr lang="en-US" dirty="0" err="1">
                <a:solidFill>
                  <a:srgbClr val="000000"/>
                </a:solidFill>
                <a:latin typeface="NanumMyeongjo Bold"/>
                <a:ea typeface="NanumMyeongjo Bold"/>
                <a:cs typeface="NanumMyeongjo Bold"/>
                <a:sym typeface="NanumMyeongjo Bold"/>
              </a:rPr>
              <a:t>kerja</a:t>
            </a:r>
            <a:r>
              <a:rPr lang="en-US" dirty="0">
                <a:solidFill>
                  <a:srgbClr val="000000"/>
                </a:solidFill>
                <a:latin typeface="NanumMyeongjo Bold"/>
                <a:ea typeface="NanumMyeongjo Bold"/>
                <a:cs typeface="NanumMyeongjo Bold"/>
                <a:sym typeface="NanumMyeongjo Bold"/>
              </a:rPr>
              <a:t> yang </a:t>
            </a:r>
            <a:r>
              <a:rPr lang="en-US" dirty="0" err="1">
                <a:solidFill>
                  <a:srgbClr val="000000"/>
                </a:solidFill>
                <a:latin typeface="NanumMyeongjo Bold"/>
                <a:ea typeface="NanumMyeongjo Bold"/>
                <a:cs typeface="NanumMyeongjo Bold"/>
                <a:sym typeface="NanumMyeongjo Bold"/>
              </a:rPr>
              <a:t>ada</a:t>
            </a:r>
            <a:endParaRPr lang="en-US" dirty="0">
              <a:solidFill>
                <a:srgbClr val="000000"/>
              </a:solidFill>
              <a:latin typeface="NanumMyeongjo Bold"/>
              <a:ea typeface="NanumMyeongjo Bold"/>
              <a:cs typeface="NanumMyeongjo Bold"/>
              <a:sym typeface="NanumMyeongjo Bold"/>
            </a:endParaRPr>
          </a:p>
          <a:p>
            <a:endParaRPr lang="en-US" sz="2400" dirty="0"/>
          </a:p>
        </p:txBody>
      </p:sp>
      <p:sp>
        <p:nvSpPr>
          <p:cNvPr id="2" name="Slide Number Placeholder 1">
            <a:extLst>
              <a:ext uri="{FF2B5EF4-FFF2-40B4-BE49-F238E27FC236}">
                <a16:creationId xmlns:a16="http://schemas.microsoft.com/office/drawing/2014/main" id="{F35BAC3D-60A1-816B-5C79-2E8B6D9806E9}"/>
              </a:ext>
            </a:extLst>
          </p:cNvPr>
          <p:cNvSpPr>
            <a:spLocks noGrp="1"/>
          </p:cNvSpPr>
          <p:nvPr>
            <p:ph type="sldNum" sz="quarter" idx="4"/>
          </p:nvPr>
        </p:nvSpPr>
        <p:spPr/>
        <p:txBody>
          <a:bodyPr/>
          <a:lstStyle/>
          <a:p>
            <a:fld id="{58FB4751-880F-D840-AAA9-3A15815CC996}" type="slidenum">
              <a:rPr lang="en-US" smtClean="0"/>
              <a:pPr/>
              <a:t>4</a:t>
            </a:fld>
            <a:endParaRPr lang="en-US" dirty="0"/>
          </a:p>
        </p:txBody>
      </p:sp>
    </p:spTree>
    <p:extLst>
      <p:ext uri="{BB962C8B-B14F-4D97-AF65-F5344CB8AC3E}">
        <p14:creationId xmlns:p14="http://schemas.microsoft.com/office/powerpoint/2010/main" val="4230106960"/>
      </p:ext>
    </p:extLst>
  </p:cSld>
  <p:clrMapOvr>
    <a:masterClrMapping/>
  </p:clrMapOvr>
  <mc:AlternateContent xmlns:mc="http://schemas.openxmlformats.org/markup-compatibility/2006" xmlns:p14="http://schemas.microsoft.com/office/powerpoint/2010/main">
    <mc:Choice Requires="p14">
      <p:transition spd="slow" p14:dur="2000">
        <p:wipe/>
        <p:sndAc>
          <p:stSnd>
            <p:snd r:embed="rId3" name="chimes.wav"/>
          </p:stSnd>
        </p:sndAc>
      </p:transition>
    </mc:Choice>
    <mc:Fallback xmlns="">
      <p:transition spd="slow">
        <p:wipe/>
        <p:sndAc>
          <p:stSnd>
            <p:snd r:embed="rId4" name="chimes.wav"/>
          </p:stSnd>
        </p:sndAc>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AF65C-8155-DCDA-F92D-F0F9B2C3CF1B}"/>
              </a:ext>
            </a:extLst>
          </p:cNvPr>
          <p:cNvSpPr>
            <a:spLocks noGrp="1"/>
          </p:cNvSpPr>
          <p:nvPr>
            <p:ph type="ctrTitle"/>
          </p:nvPr>
        </p:nvSpPr>
        <p:spPr>
          <a:xfrm>
            <a:off x="3275076" y="827314"/>
            <a:ext cx="5641848" cy="5029200"/>
          </a:xfrm>
        </p:spPr>
        <p:txBody>
          <a:bodyPr/>
          <a:lstStyle/>
          <a:p>
            <a:pPr algn="ctr"/>
            <a:r>
              <a:rPr lang="en-US" dirty="0"/>
              <a:t>TERIMA KASIH</a:t>
            </a:r>
            <a:endParaRPr lang="en-ID" dirty="0"/>
          </a:p>
        </p:txBody>
      </p:sp>
    </p:spTree>
    <p:extLst>
      <p:ext uri="{BB962C8B-B14F-4D97-AF65-F5344CB8AC3E}">
        <p14:creationId xmlns:p14="http://schemas.microsoft.com/office/powerpoint/2010/main" val="2002880952"/>
      </p:ext>
    </p:extLst>
  </p:cSld>
  <p:clrMapOvr>
    <a:masterClrMapping/>
  </p:clrMapOvr>
  <mc:AlternateContent xmlns:mc="http://schemas.openxmlformats.org/markup-compatibility/2006" xmlns:p14="http://schemas.microsoft.com/office/powerpoint/2010/main">
    <mc:Choice Requires="p14">
      <p:transition spd="slow" p14:dur="3000">
        <p:wipe/>
        <p:sndAc>
          <p:stSnd>
            <p:snd r:embed="rId2" name="applause.wav"/>
          </p:stSnd>
        </p:sndAc>
      </p:transition>
    </mc:Choice>
    <mc:Fallback xmlns="">
      <p:transition spd="slow">
        <p:wipe/>
        <p:sndAc>
          <p:stSnd>
            <p:snd r:embed="rId3" name="applause.wav"/>
          </p:stSnd>
        </p:sndAc>
      </p:transition>
    </mc:Fallback>
  </mc:AlternateContent>
</p:sld>
</file>

<file path=ppt/theme/theme1.xml><?xml version="1.0" encoding="utf-8"?>
<a:theme xmlns:a="http://schemas.openxmlformats.org/drawingml/2006/main" name="Bjorn">
  <a:themeElements>
    <a:clrScheme name="Bjorn">
      <a:dk1>
        <a:srgbClr val="000000"/>
      </a:dk1>
      <a:lt1>
        <a:srgbClr val="FFFFFF"/>
      </a:lt1>
      <a:dk2>
        <a:srgbClr val="003474"/>
      </a:dk2>
      <a:lt2>
        <a:srgbClr val="EFE6EB"/>
      </a:lt2>
      <a:accent1>
        <a:srgbClr val="28AE70"/>
      </a:accent1>
      <a:accent2>
        <a:srgbClr val="AC9E0C"/>
      </a:accent2>
      <a:accent3>
        <a:srgbClr val="EF3475"/>
      </a:accent3>
      <a:accent4>
        <a:srgbClr val="8961F3"/>
      </a:accent4>
      <a:accent5>
        <a:srgbClr val="11ADD3"/>
      </a:accent5>
      <a:accent6>
        <a:srgbClr val="E78813"/>
      </a:accent6>
      <a:hlink>
        <a:srgbClr val="CD45C3"/>
      </a:hlink>
      <a:folHlink>
        <a:srgbClr val="E34E4E"/>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jorn" id="{121AC9A9-9DF1-410F-980B-228D05632962}" vid="{661A2AC3-DE07-4883-A618-4B52B678F5E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D8B1D1D-0064-435C-8533-29A36067B8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5DF9CEC-52C2-4D14-B2F5-11176002A8B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1249AD37-9510-4A2D-B790-12C439A83F93}">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Bjorn</Template>
  <TotalTime>97</TotalTime>
  <Words>156</Words>
  <Application>Microsoft Office PowerPoint</Application>
  <PresentationFormat>Widescreen</PresentationFormat>
  <Paragraphs>13</Paragraphs>
  <Slides>5</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NanumMyeongjo Bold</vt:lpstr>
      <vt:lpstr>Arial</vt:lpstr>
      <vt:lpstr>Calibri</vt:lpstr>
      <vt:lpstr>Courier New</vt:lpstr>
      <vt:lpstr>Neue Haas Grotesk Text Pro</vt:lpstr>
      <vt:lpstr>Sagona Book</vt:lpstr>
      <vt:lpstr>System Font Regular</vt:lpstr>
      <vt:lpstr>Bjorn</vt:lpstr>
      <vt:lpstr>PEMBAHASAN BANK SOAL TKA</vt:lpstr>
      <vt:lpstr>1.Pengetahuan dan Pemahaman (Knowing and Understanding)   Kemampuan memahami dan mengenali istilah, konsep, teori, dan prinsip yang berkaitan dengan manajemen dan bisnis, seperti fungsi manajemen, komunikasi bisnis, pelayanan pelanggan, struktur organisasi, administrasi perkantoran, serta jenis dan fungsi dokumen dalam aktivitas kerja kantor</vt:lpstr>
      <vt:lpstr>APA ITU TKA</vt:lpstr>
      <vt:lpstr>PowerPoint Presentation</vt:lpstr>
      <vt:lpstr>TERIMA KASIH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Asus Laptop</dc:creator>
  <cp:lastModifiedBy>Asus Laptop</cp:lastModifiedBy>
  <cp:revision>4</cp:revision>
  <dcterms:created xsi:type="dcterms:W3CDTF">2026-08-12T13:36:02Z</dcterms:created>
  <dcterms:modified xsi:type="dcterms:W3CDTF">2026-09-04T03:23:49Z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