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88" r:id="rId2"/>
    <p:sldId id="289" r:id="rId3"/>
    <p:sldId id="290" r:id="rId4"/>
    <p:sldId id="291" r:id="rId5"/>
    <p:sldId id="292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>
      <p:cViewPr varScale="1">
        <p:scale>
          <a:sx n="69" d="100"/>
          <a:sy n="69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Menyusun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modul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ajar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berbasis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kompetensi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sesuai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dengan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1" i="0" dirty="0">
                <a:solidFill>
                  <a:srgbClr val="001D35"/>
                </a:solidFill>
                <a:effectLst/>
                <a:latin typeface="Google Sans"/>
              </a:rPr>
              <a:t>Panduan </a:t>
            </a:r>
            <a:r>
              <a:rPr lang="en-ID" b="1" i="0" dirty="0" err="1">
                <a:solidFill>
                  <a:srgbClr val="001D35"/>
                </a:solidFill>
                <a:effectLst/>
                <a:latin typeface="Google Sans"/>
              </a:rPr>
              <a:t>Pembelajaran</a:t>
            </a:r>
            <a:r>
              <a:rPr lang="en-ID" b="1" i="0" dirty="0">
                <a:solidFill>
                  <a:srgbClr val="001D35"/>
                </a:solidFill>
                <a:effectLst/>
                <a:latin typeface="Google Sans"/>
              </a:rPr>
              <a:t> dan </a:t>
            </a:r>
            <a:r>
              <a:rPr lang="en-ID" b="1" i="0" dirty="0" err="1">
                <a:solidFill>
                  <a:srgbClr val="001D35"/>
                </a:solidFill>
                <a:effectLst/>
                <a:latin typeface="Google Sans"/>
              </a:rPr>
              <a:t>Asesmen</a:t>
            </a:r>
            <a:r>
              <a:rPr lang="en-ID" b="1" i="0" dirty="0">
                <a:solidFill>
                  <a:srgbClr val="001D35"/>
                </a:solidFill>
                <a:effectLst/>
                <a:latin typeface="Google Sans"/>
              </a:rPr>
              <a:t> (PPA)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berarti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 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modul</a:t>
            </a:r>
            <a:r>
              <a:rPr lang="en-ID" dirty="0"/>
              <a:t> ajar yang </a:t>
            </a:r>
            <a:r>
              <a:rPr lang="en-ID" dirty="0" err="1"/>
              <a:t>mempertimbangkan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siswa</a:t>
            </a:r>
            <a:endParaRPr dirty="0"/>
          </a:p>
        </p:txBody>
      </p:sp>
      <p:sp>
        <p:nvSpPr>
          <p:cNvPr id="1064" name="Google Shape;10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26caa52e255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094" name="Google Shape;1094;g26caa52e255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4" name="Google Shape;1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5" name="Google Shape;11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6" name="Google Shape;120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6bdeff6f63_0_23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g26bdeff6f63_0_23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g26bdeff6f63_0_23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6bdeff6f63_0_245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g26bdeff6f63_0_245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g26bdeff6f63_0_24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26bdeff6f63_0_24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g26bdeff6f63_0_24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6bdeff6f63_0_251"/>
          <p:cNvSpPr txBox="1">
            <a:spLocks noGrp="1"/>
          </p:cNvSpPr>
          <p:nvPr>
            <p:ph type="title"/>
          </p:nvPr>
        </p:nvSpPr>
        <p:spPr>
          <a:xfrm>
            <a:off x="481542" y="2937933"/>
            <a:ext cx="51816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 panose="020F0502020204030204"/>
              <a:buNone/>
              <a:defRPr sz="27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g26bdeff6f63_0_251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g26bdeff6f63_0_25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g26bdeff6f63_0_25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26bdeff6f63_0_25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6bdeff6f63_0_25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26bdeff6f63_0_257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5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marL="91440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249" name="Google Shape;249;g26bdeff6f63_0_257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5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marL="91440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250" name="Google Shape;250;g26bdeff6f63_0_25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g26bdeff6f63_0_25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g26bdeff6f63_0_25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6bdeff6f63_0_26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 panose="020F05020202040302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g26bdeff6f63_0_264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9pPr>
          </a:lstStyle>
          <a:p>
            <a:endParaRPr/>
          </a:p>
        </p:txBody>
      </p:sp>
      <p:sp>
        <p:nvSpPr>
          <p:cNvPr id="256" name="Google Shape;256;g26bdeff6f63_0_264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00" cy="26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>
            <a:endParaRPr/>
          </a:p>
        </p:txBody>
      </p:sp>
      <p:sp>
        <p:nvSpPr>
          <p:cNvPr id="257" name="Google Shape;257;g26bdeff6f63_0_264"/>
          <p:cNvSpPr txBox="1">
            <a:spLocks noGrp="1"/>
          </p:cNvSpPr>
          <p:nvPr>
            <p:ph type="body" idx="3"/>
          </p:nvPr>
        </p:nvSpPr>
        <p:spPr>
          <a:xfrm>
            <a:off x="3096683" y="1023409"/>
            <a:ext cx="26946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9pPr>
          </a:lstStyle>
          <a:p>
            <a:endParaRPr/>
          </a:p>
        </p:txBody>
      </p:sp>
      <p:sp>
        <p:nvSpPr>
          <p:cNvPr id="258" name="Google Shape;258;g26bdeff6f63_0_264"/>
          <p:cNvSpPr txBox="1">
            <a:spLocks noGrp="1"/>
          </p:cNvSpPr>
          <p:nvPr>
            <p:ph type="body" idx="4"/>
          </p:nvPr>
        </p:nvSpPr>
        <p:spPr>
          <a:xfrm>
            <a:off x="3096683" y="1449917"/>
            <a:ext cx="2694600" cy="26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marL="3657600" lvl="7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marL="4114800" lvl="8" indent="-2984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>
            <a:endParaRPr/>
          </a:p>
        </p:txBody>
      </p:sp>
      <p:sp>
        <p:nvSpPr>
          <p:cNvPr id="259" name="Google Shape;259;g26bdeff6f63_0_26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g26bdeff6f63_0_26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g26bdeff6f63_0_26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6bdeff6f63_0_273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g26bdeff6f63_0_27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g26bdeff6f63_0_27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g26bdeff6f63_0_27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6bdeff6f63_0_278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 panose="020F0502020204030204"/>
              <a:buNone/>
              <a:defRPr sz="1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g26bdeff6f63_0_278"/>
          <p:cNvSpPr txBox="1">
            <a:spLocks noGrp="1"/>
          </p:cNvSpPr>
          <p:nvPr>
            <p:ph type="body" idx="1"/>
          </p:nvPr>
        </p:nvSpPr>
        <p:spPr>
          <a:xfrm>
            <a:off x="2383367" y="182033"/>
            <a:ext cx="3407700" cy="3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4pPr>
            <a:lvl5pPr marL="2286000" lvl="4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 sz="1300"/>
            </a:lvl5pPr>
            <a:lvl6pPr marL="2743200" lvl="5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/>
          </a:p>
        </p:txBody>
      </p:sp>
      <p:sp>
        <p:nvSpPr>
          <p:cNvPr id="270" name="Google Shape;270;g26bdeff6f63_0_278"/>
          <p:cNvSpPr txBox="1">
            <a:spLocks noGrp="1"/>
          </p:cNvSpPr>
          <p:nvPr>
            <p:ph type="body" idx="2"/>
          </p:nvPr>
        </p:nvSpPr>
        <p:spPr>
          <a:xfrm>
            <a:off x="304800" y="956733"/>
            <a:ext cx="2005500" cy="31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271" name="Google Shape;271;g26bdeff6f63_0_27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g26bdeff6f63_0_27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g26bdeff6f63_0_27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6bdeff6f63_0_285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 panose="020F0502020204030204"/>
              <a:buNone/>
              <a:defRPr sz="13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g26bdeff6f63_0_285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g26bdeff6f63_0_285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278" name="Google Shape;278;g26bdeff6f63_0_28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g26bdeff6f63_0_28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g26bdeff6f63_0_28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6bdeff6f63_0_292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g26bdeff6f63_0_292"/>
          <p:cNvSpPr txBox="1">
            <a:spLocks noGrp="1"/>
          </p:cNvSpPr>
          <p:nvPr>
            <p:ph type="body" idx="1"/>
          </p:nvPr>
        </p:nvSpPr>
        <p:spPr>
          <a:xfrm rot="5400000">
            <a:off x="1539300" y="-167700"/>
            <a:ext cx="3017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g26bdeff6f63_0_29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g26bdeff6f63_0_29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g26bdeff6f63_0_29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6bdeff6f63_0_298"/>
          <p:cNvSpPr txBox="1">
            <a:spLocks noGrp="1"/>
          </p:cNvSpPr>
          <p:nvPr>
            <p:ph type="title"/>
          </p:nvPr>
        </p:nvSpPr>
        <p:spPr>
          <a:xfrm rot="5400000">
            <a:off x="3154950" y="1447742"/>
            <a:ext cx="3900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g26bdeff6f63_0_298"/>
          <p:cNvSpPr txBox="1">
            <a:spLocks noGrp="1"/>
          </p:cNvSpPr>
          <p:nvPr>
            <p:ph type="body" idx="1"/>
          </p:nvPr>
        </p:nvSpPr>
        <p:spPr>
          <a:xfrm rot="5400000">
            <a:off x="361000" y="126992"/>
            <a:ext cx="3900900" cy="40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g26bdeff6f63_0_29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g26bdeff6f63_0_29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g26bdeff6f63_0_29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6bdeff6f63_0_229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 panose="020F0502020204030204"/>
              <a:buNone/>
              <a:defRPr sz="2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226" name="Google Shape;226;g26bdeff6f63_0_229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marR="0" lvl="0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 panose="020B0604020202020204"/>
              <a:buChar char="–"/>
              <a:defRPr sz="19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Char char="•"/>
              <a:defRPr sz="16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–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»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•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•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•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 panose="020B0604020202020204"/>
              <a:buChar char="•"/>
              <a:defRPr sz="1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27" name="Google Shape;227;g26bdeff6f63_0_229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28" name="Google Shape;228;g26bdeff6f63_0_229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 panose="020B0604020202020204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229" name="Google Shape;229;g26bdeff6f63_0_229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  <a:defRPr sz="8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13"/>
          <p:cNvGrpSpPr/>
          <p:nvPr/>
        </p:nvGrpSpPr>
        <p:grpSpPr>
          <a:xfrm>
            <a:off x="0" y="-34096"/>
            <a:ext cx="1153884" cy="6892201"/>
            <a:chOff x="0" y="-19050"/>
            <a:chExt cx="644700" cy="3850822"/>
          </a:xfrm>
        </p:grpSpPr>
        <p:sp>
          <p:nvSpPr>
            <p:cNvPr id="1067" name="Google Shape;1067;p13"/>
            <p:cNvSpPr/>
            <p:nvPr/>
          </p:nvSpPr>
          <p:spPr>
            <a:xfrm>
              <a:off x="0" y="0"/>
              <a:ext cx="644570" cy="3831772"/>
            </a:xfrm>
            <a:custGeom>
              <a:avLst/>
              <a:gdLst/>
              <a:ahLst/>
              <a:cxnLst/>
              <a:rect l="l" t="t" r="r" b="b"/>
              <a:pathLst>
                <a:path w="644570" h="3831772" extrusionOk="0">
                  <a:moveTo>
                    <a:pt x="0" y="0"/>
                  </a:moveTo>
                  <a:lnTo>
                    <a:pt x="644570" y="0"/>
                  </a:lnTo>
                  <a:lnTo>
                    <a:pt x="64457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273F6C"/>
            </a:solidFill>
            <a:ln>
              <a:noFill/>
            </a:ln>
          </p:spPr>
        </p:sp>
        <p:sp>
          <p:nvSpPr>
            <p:cNvPr id="1068" name="Google Shape;1068;p13"/>
            <p:cNvSpPr txBox="1"/>
            <p:nvPr/>
          </p:nvSpPr>
          <p:spPr>
            <a:xfrm>
              <a:off x="0" y="-19050"/>
              <a:ext cx="6447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575" tIns="32575" rIns="32575" bIns="32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069" name="Google Shape;1069;p13"/>
          <p:cNvSpPr/>
          <p:nvPr/>
        </p:nvSpPr>
        <p:spPr>
          <a:xfrm>
            <a:off x="-534025" y="4784795"/>
            <a:ext cx="1069386" cy="1069386"/>
          </a:xfrm>
          <a:custGeom>
            <a:avLst/>
            <a:gdLst/>
            <a:ahLst/>
            <a:cxnLst/>
            <a:rect l="l" t="t" r="r" b="b"/>
            <a:pathLst>
              <a:path w="1602077" h="1602077" extrusionOk="0">
                <a:moveTo>
                  <a:pt x="0" y="0"/>
                </a:moveTo>
                <a:lnTo>
                  <a:pt x="1602076" y="0"/>
                </a:lnTo>
                <a:lnTo>
                  <a:pt x="1602076" y="1602077"/>
                </a:lnTo>
                <a:lnTo>
                  <a:pt x="0" y="1602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070" name="Google Shape;1070;p13"/>
          <p:cNvSpPr/>
          <p:nvPr/>
        </p:nvSpPr>
        <p:spPr>
          <a:xfrm>
            <a:off x="243723" y="292245"/>
            <a:ext cx="725715" cy="725715"/>
          </a:xfrm>
          <a:custGeom>
            <a:avLst/>
            <a:gdLst/>
            <a:ahLst/>
            <a:cxnLst/>
            <a:rect l="l" t="t" r="r" b="b"/>
            <a:pathLst>
              <a:path w="1087214" h="1087214" extrusionOk="0">
                <a:moveTo>
                  <a:pt x="0" y="0"/>
                </a:moveTo>
                <a:lnTo>
                  <a:pt x="1087214" y="0"/>
                </a:lnTo>
                <a:lnTo>
                  <a:pt x="1087214" y="1087214"/>
                </a:lnTo>
                <a:lnTo>
                  <a:pt x="0" y="1087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1071" name="Google Shape;1071;p1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286284" y="3521910"/>
            <a:ext cx="3319546" cy="324300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72" name="Google Shape;1072;p13"/>
          <p:cNvSpPr/>
          <p:nvPr/>
        </p:nvSpPr>
        <p:spPr>
          <a:xfrm>
            <a:off x="1286275" y="628025"/>
            <a:ext cx="7795800" cy="106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2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Menyusun Modul Ajar</a:t>
            </a:r>
            <a:endParaRPr sz="28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2800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sz="28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erbasis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28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Kompetensi</a:t>
            </a:r>
            <a:r>
              <a:rPr lang="en-US" sz="2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Pada </a:t>
            </a:r>
            <a:r>
              <a:rPr lang="en-US" sz="28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TeFa</a:t>
            </a:r>
            <a:endParaRPr sz="28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73" name="Google Shape;1073;p13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273390" y="3521909"/>
            <a:ext cx="2741551" cy="324300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74" name="Google Shape;1074;p13"/>
          <p:cNvSpPr/>
          <p:nvPr/>
        </p:nvSpPr>
        <p:spPr>
          <a:xfrm>
            <a:off x="4797125" y="1861457"/>
            <a:ext cx="4284970" cy="490345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5" name="Google Shape;1075;p13"/>
          <p:cNvSpPr/>
          <p:nvPr/>
        </p:nvSpPr>
        <p:spPr>
          <a:xfrm>
            <a:off x="4931200" y="2670549"/>
            <a:ext cx="4016700" cy="725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Tujuan Pembelajaran: diambil dari rumusan Tujuan Pembelajaran ABCD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6" name="Google Shape;1076;p13"/>
          <p:cNvSpPr/>
          <p:nvPr/>
        </p:nvSpPr>
        <p:spPr>
          <a:xfrm>
            <a:off x="4931200" y="3535799"/>
            <a:ext cx="4016700" cy="834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Langkah-langkah Pembelajaran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disesuaikan dengan model/metode/strategi pembelajaran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7" name="Google Shape;1077;p13"/>
          <p:cNvSpPr/>
          <p:nvPr/>
        </p:nvSpPr>
        <p:spPr>
          <a:xfrm>
            <a:off x="4931200" y="4550650"/>
            <a:ext cx="4016700" cy="966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Asesmen: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diisikan perencanaan asemen, meliputi:  instrumen asesmen, dan waktu pelaksanaan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8" name="Google Shape;1078;p13"/>
          <p:cNvSpPr/>
          <p:nvPr/>
        </p:nvSpPr>
        <p:spPr>
          <a:xfrm>
            <a:off x="4931200" y="5709050"/>
            <a:ext cx="4016700" cy="966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Media/Materi: 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Materi yang akan disajikan berdasarkan elemen kompetensi pada SKKNI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9" name="Google Shape;1079;p13"/>
          <p:cNvSpPr/>
          <p:nvPr/>
        </p:nvSpPr>
        <p:spPr>
          <a:xfrm>
            <a:off x="8578010" y="2673371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0" name="Google Shape;1080;p13"/>
          <p:cNvSpPr/>
          <p:nvPr/>
        </p:nvSpPr>
        <p:spPr>
          <a:xfrm>
            <a:off x="8613418" y="3595933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1" name="Google Shape;1081;p13"/>
          <p:cNvSpPr/>
          <p:nvPr/>
        </p:nvSpPr>
        <p:spPr>
          <a:xfrm>
            <a:off x="8621068" y="4599737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2" name="Google Shape;1082;p13"/>
          <p:cNvSpPr/>
          <p:nvPr/>
        </p:nvSpPr>
        <p:spPr>
          <a:xfrm>
            <a:off x="8609729" y="5811654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3" name="Google Shape;1083;p13"/>
          <p:cNvSpPr/>
          <p:nvPr/>
        </p:nvSpPr>
        <p:spPr>
          <a:xfrm>
            <a:off x="4931195" y="1981199"/>
            <a:ext cx="4016829" cy="51037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Judul Modul : Bisa diisikan sesuai Unit Kompetensi/Tujuan Pembelajaran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84" name="Google Shape;1084;p13"/>
          <p:cNvSpPr/>
          <p:nvPr/>
        </p:nvSpPr>
        <p:spPr>
          <a:xfrm>
            <a:off x="8621068" y="1983506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085" name="Google Shape;1085;p13"/>
          <p:cNvCxnSpPr/>
          <p:nvPr/>
        </p:nvCxnSpPr>
        <p:spPr>
          <a:xfrm rot="10800000" flipH="1">
            <a:off x="3347832" y="2383558"/>
            <a:ext cx="1583400" cy="1503900"/>
          </a:xfrm>
          <a:prstGeom prst="bentConnector3">
            <a:avLst>
              <a:gd name="adj1" fmla="val 7337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86" name="Google Shape;1086;p13"/>
          <p:cNvPicPr preferRelativeResize="0"/>
          <p:nvPr/>
        </p:nvPicPr>
        <p:blipFill rotWithShape="1">
          <a:blip r:embed="rId7"/>
          <a:srcRect b="11165"/>
          <a:stretch>
            <a:fillRect/>
          </a:stretch>
        </p:blipFill>
        <p:spPr>
          <a:xfrm>
            <a:off x="9273390" y="199242"/>
            <a:ext cx="2727874" cy="30263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87" name="Google Shape;1087;p13"/>
          <p:cNvCxnSpPr/>
          <p:nvPr/>
        </p:nvCxnSpPr>
        <p:spPr>
          <a:xfrm flipH="1">
            <a:off x="8640814" y="1967052"/>
            <a:ext cx="1101900" cy="1063800"/>
          </a:xfrm>
          <a:prstGeom prst="bentConnector3">
            <a:avLst>
              <a:gd name="adj1" fmla="val 4999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8" name="Google Shape;1088;p13"/>
          <p:cNvSpPr/>
          <p:nvPr/>
        </p:nvSpPr>
        <p:spPr>
          <a:xfrm>
            <a:off x="1286287" y="1837913"/>
            <a:ext cx="1322082" cy="1322082"/>
          </a:xfrm>
          <a:custGeom>
            <a:avLst/>
            <a:gdLst/>
            <a:ahLst/>
            <a:cxnLst/>
            <a:rect l="l" t="t" r="r" b="b"/>
            <a:pathLst>
              <a:path w="1980647" h="1980647" extrusionOk="0">
                <a:moveTo>
                  <a:pt x="0" y="0"/>
                </a:moveTo>
                <a:lnTo>
                  <a:pt x="1980646" y="0"/>
                </a:lnTo>
                <a:lnTo>
                  <a:pt x="1980646" y="1980647"/>
                </a:lnTo>
                <a:lnTo>
                  <a:pt x="0" y="1980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>
            <a:noFill/>
          </a:ln>
        </p:spPr>
      </p:sp>
      <p:cxnSp>
        <p:nvCxnSpPr>
          <p:cNvPr id="1089" name="Google Shape;1089;p13"/>
          <p:cNvCxnSpPr/>
          <p:nvPr/>
        </p:nvCxnSpPr>
        <p:spPr>
          <a:xfrm rot="10800000" flipH="1">
            <a:off x="3347832" y="2383558"/>
            <a:ext cx="1583400" cy="1503900"/>
          </a:xfrm>
          <a:prstGeom prst="bentConnector3">
            <a:avLst>
              <a:gd name="adj1" fmla="val 7337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90" name="Google Shape;1090;p13"/>
          <p:cNvCxnSpPr>
            <a:endCxn id="1078" idx="1"/>
          </p:cNvCxnSpPr>
          <p:nvPr/>
        </p:nvCxnSpPr>
        <p:spPr>
          <a:xfrm>
            <a:off x="2518900" y="5862950"/>
            <a:ext cx="2412300" cy="3291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91" name="Google Shape;1091;p13"/>
          <p:cNvSpPr txBox="1"/>
          <p:nvPr/>
        </p:nvSpPr>
        <p:spPr>
          <a:xfrm>
            <a:off x="1286275" y="2789800"/>
            <a:ext cx="3159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 panose="020B0604020202020204"/>
              <a:buNone/>
            </a:pPr>
            <a:r>
              <a:rPr lang="en-US" sz="21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Link: </a:t>
            </a:r>
            <a:endParaRPr sz="2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6" name="Google Shape;1096;g26caa52e255_0_673"/>
          <p:cNvGrpSpPr/>
          <p:nvPr/>
        </p:nvGrpSpPr>
        <p:grpSpPr>
          <a:xfrm>
            <a:off x="0" y="-34096"/>
            <a:ext cx="1153884" cy="6892201"/>
            <a:chOff x="0" y="-19050"/>
            <a:chExt cx="644700" cy="3850822"/>
          </a:xfrm>
        </p:grpSpPr>
        <p:sp>
          <p:nvSpPr>
            <p:cNvPr id="1097" name="Google Shape;1097;g26caa52e255_0_673"/>
            <p:cNvSpPr/>
            <p:nvPr/>
          </p:nvSpPr>
          <p:spPr>
            <a:xfrm>
              <a:off x="0" y="0"/>
              <a:ext cx="644570" cy="3831772"/>
            </a:xfrm>
            <a:custGeom>
              <a:avLst/>
              <a:gdLst/>
              <a:ahLst/>
              <a:cxnLst/>
              <a:rect l="l" t="t" r="r" b="b"/>
              <a:pathLst>
                <a:path w="644570" h="3831772" extrusionOk="0">
                  <a:moveTo>
                    <a:pt x="0" y="0"/>
                  </a:moveTo>
                  <a:lnTo>
                    <a:pt x="644570" y="0"/>
                  </a:lnTo>
                  <a:lnTo>
                    <a:pt x="64457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273F6C"/>
            </a:solidFill>
            <a:ln>
              <a:noFill/>
            </a:ln>
          </p:spPr>
        </p:sp>
        <p:sp>
          <p:nvSpPr>
            <p:cNvPr id="1098" name="Google Shape;1098;g26caa52e255_0_673"/>
            <p:cNvSpPr txBox="1"/>
            <p:nvPr/>
          </p:nvSpPr>
          <p:spPr>
            <a:xfrm>
              <a:off x="0" y="-19050"/>
              <a:ext cx="6447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575" tIns="32575" rIns="32575" bIns="32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099" name="Google Shape;1099;g26caa52e255_0_673"/>
          <p:cNvSpPr/>
          <p:nvPr/>
        </p:nvSpPr>
        <p:spPr>
          <a:xfrm>
            <a:off x="-534025" y="4784795"/>
            <a:ext cx="1069386" cy="1069386"/>
          </a:xfrm>
          <a:custGeom>
            <a:avLst/>
            <a:gdLst/>
            <a:ahLst/>
            <a:cxnLst/>
            <a:rect l="l" t="t" r="r" b="b"/>
            <a:pathLst>
              <a:path w="1602077" h="1602077" extrusionOk="0">
                <a:moveTo>
                  <a:pt x="0" y="0"/>
                </a:moveTo>
                <a:lnTo>
                  <a:pt x="1602076" y="0"/>
                </a:lnTo>
                <a:lnTo>
                  <a:pt x="1602076" y="1602077"/>
                </a:lnTo>
                <a:lnTo>
                  <a:pt x="0" y="1602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100" name="Google Shape;1100;g26caa52e255_0_673"/>
          <p:cNvSpPr/>
          <p:nvPr/>
        </p:nvSpPr>
        <p:spPr>
          <a:xfrm>
            <a:off x="243723" y="292245"/>
            <a:ext cx="725715" cy="725715"/>
          </a:xfrm>
          <a:custGeom>
            <a:avLst/>
            <a:gdLst/>
            <a:ahLst/>
            <a:cxnLst/>
            <a:rect l="l" t="t" r="r" b="b"/>
            <a:pathLst>
              <a:path w="1087214" h="1087214" extrusionOk="0">
                <a:moveTo>
                  <a:pt x="0" y="0"/>
                </a:moveTo>
                <a:lnTo>
                  <a:pt x="1087214" y="0"/>
                </a:lnTo>
                <a:lnTo>
                  <a:pt x="1087214" y="1087214"/>
                </a:lnTo>
                <a:lnTo>
                  <a:pt x="0" y="1087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1101" name="Google Shape;1101;g26caa52e255_0_67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286284" y="3521910"/>
            <a:ext cx="3319546" cy="324300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02" name="Google Shape;1102;g26caa52e255_0_673"/>
          <p:cNvSpPr/>
          <p:nvPr/>
        </p:nvSpPr>
        <p:spPr>
          <a:xfrm>
            <a:off x="1315738" y="123200"/>
            <a:ext cx="7795800" cy="106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Menyusun Modul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Materi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3200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erbasis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Kompetensi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Pada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TeFa</a:t>
            </a:r>
            <a:endParaRPr sz="32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103" name="Google Shape;1103;g26caa52e255_0_673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273390" y="3521909"/>
            <a:ext cx="2741552" cy="324300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04" name="Google Shape;1104;g26caa52e255_0_673"/>
          <p:cNvSpPr/>
          <p:nvPr/>
        </p:nvSpPr>
        <p:spPr>
          <a:xfrm>
            <a:off x="4797125" y="1309874"/>
            <a:ext cx="4284900" cy="54552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5" name="Google Shape;1105;g26caa52e255_0_673"/>
          <p:cNvSpPr/>
          <p:nvPr/>
        </p:nvSpPr>
        <p:spPr>
          <a:xfrm>
            <a:off x="4931225" y="1999563"/>
            <a:ext cx="4016700" cy="834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Pendahuluan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-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Tujuan Pembelajaran, 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2860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-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Deskripsi Unit Kompetensi SKKNI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6" name="Google Shape;1106;g26caa52e255_0_673"/>
          <p:cNvSpPr/>
          <p:nvPr/>
        </p:nvSpPr>
        <p:spPr>
          <a:xfrm>
            <a:off x="4931263" y="2942075"/>
            <a:ext cx="4016700" cy="20199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Materi 1. Elemen Kompetensi SKKNI 1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lphaUcPeriod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Pengetahuan yang diperlukan dalam …. (isikan sesuai elemen kompetensi SKKNI 1)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lphaUcPeriod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Keterampilan yang diperlukan dalam …. (isikan sesuai elemen kompetensi SKKNI 1)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lphaUcPeriod"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Sikap yang diperlukan dalam …. (isikan sesuai elemen kompetensi SKKNI 1) 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Materi 2… dst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Daftar Pustaka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7" name="Google Shape;1107;g26caa52e255_0_673"/>
          <p:cNvSpPr/>
          <p:nvPr/>
        </p:nvSpPr>
        <p:spPr>
          <a:xfrm>
            <a:off x="4931200" y="5082750"/>
            <a:ext cx="4016700" cy="1592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Asesmen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03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lphaUcPeriod"/>
            </a:pP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Metode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Penilaian</a:t>
            </a:r>
            <a:endParaRPr sz="1400" b="0" i="0" u="none" strike="noStrike" cap="none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marR="0" lvl="0" indent="-203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lphaUcPeriod"/>
            </a:pP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Asesmen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Materi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</a:t>
            </a:r>
            <a:endParaRPr sz="1400" b="0" i="0" u="none" strike="noStrike" cap="none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146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rabicPeriod"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Lembar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Penilaian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Teori</a:t>
            </a:r>
            <a:endParaRPr sz="1400" b="0" i="0" u="none" strike="noStrike" cap="none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1460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AutoNum type="arabicPeriod"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Lembar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Penilaian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Praktik</a:t>
            </a:r>
            <a:endParaRPr sz="1400" b="0" i="0" u="none" strike="noStrike" cap="none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Asesmen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Materi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2…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dst</a:t>
            </a:r>
            <a:endParaRPr sz="1400" b="0" i="0" u="none" strike="noStrike" cap="none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8" name="Google Shape;1108;g26caa52e255_0_673"/>
          <p:cNvSpPr/>
          <p:nvPr/>
        </p:nvSpPr>
        <p:spPr>
          <a:xfrm>
            <a:off x="8578010" y="2139971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09" name="Google Shape;1109;g26caa52e255_0_673"/>
          <p:cNvSpPr/>
          <p:nvPr/>
        </p:nvSpPr>
        <p:spPr>
          <a:xfrm>
            <a:off x="8613418" y="3062533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0" name="Google Shape;1110;g26caa52e255_0_673"/>
          <p:cNvSpPr/>
          <p:nvPr/>
        </p:nvSpPr>
        <p:spPr>
          <a:xfrm>
            <a:off x="8621068" y="5209337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1" name="Google Shape;1111;g26caa52e255_0_673"/>
          <p:cNvSpPr/>
          <p:nvPr/>
        </p:nvSpPr>
        <p:spPr>
          <a:xfrm>
            <a:off x="4931220" y="1381062"/>
            <a:ext cx="4016700" cy="510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Judul Modul : Bisa diisikan sesuai Unit Kompetensi/Tujuan Pembelajaran</a:t>
            </a:r>
            <a:endParaRPr sz="1400" b="0" i="0" u="none" strike="noStrike" cap="none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2" name="Google Shape;1112;g26caa52e255_0_673"/>
          <p:cNvSpPr/>
          <p:nvPr/>
        </p:nvSpPr>
        <p:spPr>
          <a:xfrm>
            <a:off x="8621068" y="1450106"/>
            <a:ext cx="268500" cy="261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13" name="Google Shape;1113;g26caa52e255_0_673"/>
          <p:cNvPicPr preferRelativeResize="0"/>
          <p:nvPr/>
        </p:nvPicPr>
        <p:blipFill rotWithShape="1">
          <a:blip r:embed="rId7"/>
          <a:srcRect b="11165"/>
          <a:stretch>
            <a:fillRect/>
          </a:stretch>
        </p:blipFill>
        <p:spPr>
          <a:xfrm>
            <a:off x="9273390" y="199242"/>
            <a:ext cx="2727874" cy="302634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114" name="Google Shape;1114;g26caa52e255_0_673"/>
          <p:cNvCxnSpPr/>
          <p:nvPr/>
        </p:nvCxnSpPr>
        <p:spPr>
          <a:xfrm rot="5400000">
            <a:off x="8082750" y="1829475"/>
            <a:ext cx="1946100" cy="982500"/>
          </a:xfrm>
          <a:prstGeom prst="bentConnector3">
            <a:avLst>
              <a:gd name="adj1" fmla="val 8348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5" name="Google Shape;1115;g26caa52e255_0_673"/>
          <p:cNvSpPr/>
          <p:nvPr/>
        </p:nvSpPr>
        <p:spPr>
          <a:xfrm>
            <a:off x="1286287" y="1837913"/>
            <a:ext cx="1322082" cy="1322082"/>
          </a:xfrm>
          <a:custGeom>
            <a:avLst/>
            <a:gdLst/>
            <a:ahLst/>
            <a:cxnLst/>
            <a:rect l="l" t="t" r="r" b="b"/>
            <a:pathLst>
              <a:path w="1980647" h="1980647" extrusionOk="0">
                <a:moveTo>
                  <a:pt x="0" y="0"/>
                </a:moveTo>
                <a:lnTo>
                  <a:pt x="1980646" y="0"/>
                </a:lnTo>
                <a:lnTo>
                  <a:pt x="1980646" y="1980647"/>
                </a:lnTo>
                <a:lnTo>
                  <a:pt x="0" y="1980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>
            <a:noFill/>
          </a:ln>
        </p:spPr>
      </p:sp>
      <p:cxnSp>
        <p:nvCxnSpPr>
          <p:cNvPr id="1116" name="Google Shape;1116;g26caa52e255_0_673"/>
          <p:cNvCxnSpPr>
            <a:endCxn id="1111" idx="1"/>
          </p:cNvCxnSpPr>
          <p:nvPr/>
        </p:nvCxnSpPr>
        <p:spPr>
          <a:xfrm rot="-5400000">
            <a:off x="3132870" y="1853562"/>
            <a:ext cx="2015700" cy="158100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17" name="Google Shape;1117;g26caa52e255_0_673"/>
          <p:cNvCxnSpPr/>
          <p:nvPr/>
        </p:nvCxnSpPr>
        <p:spPr>
          <a:xfrm rot="10800000" flipH="1">
            <a:off x="2518900" y="4389300"/>
            <a:ext cx="2493900" cy="1160700"/>
          </a:xfrm>
          <a:prstGeom prst="bentConnector3">
            <a:avLst>
              <a:gd name="adj1" fmla="val 8788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18" name="Google Shape;1118;g26caa52e255_0_673"/>
          <p:cNvSpPr txBox="1"/>
          <p:nvPr/>
        </p:nvSpPr>
        <p:spPr>
          <a:xfrm>
            <a:off x="1286275" y="2789800"/>
            <a:ext cx="3159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 panose="020B0604020202020204"/>
              <a:buNone/>
            </a:pPr>
            <a:r>
              <a:rPr lang="en-US" sz="21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Link: </a:t>
            </a:r>
            <a:endParaRPr sz="21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1119" name="Google Shape;1119;g26caa52e255_0_673"/>
          <p:cNvCxnSpPr>
            <a:endCxn id="1105" idx="1"/>
          </p:cNvCxnSpPr>
          <p:nvPr/>
        </p:nvCxnSpPr>
        <p:spPr>
          <a:xfrm rot="-5400000">
            <a:off x="3847475" y="3034263"/>
            <a:ext cx="1701300" cy="466200"/>
          </a:xfrm>
          <a:prstGeom prst="bent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20" name="Google Shape;1120;g26caa52e255_0_673"/>
          <p:cNvCxnSpPr>
            <a:stCxn id="1103" idx="1"/>
          </p:cNvCxnSpPr>
          <p:nvPr/>
        </p:nvCxnSpPr>
        <p:spPr>
          <a:xfrm rot="10800000">
            <a:off x="8564490" y="4513111"/>
            <a:ext cx="708900" cy="630300"/>
          </a:xfrm>
          <a:prstGeom prst="bentConnector3">
            <a:avLst>
              <a:gd name="adj1" fmla="val 3601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21" name="Google Shape;1121;g26caa52e255_0_673"/>
          <p:cNvCxnSpPr/>
          <p:nvPr/>
        </p:nvCxnSpPr>
        <p:spPr>
          <a:xfrm rot="10800000">
            <a:off x="8564490" y="5960911"/>
            <a:ext cx="708900" cy="630300"/>
          </a:xfrm>
          <a:prstGeom prst="bentConnector3">
            <a:avLst>
              <a:gd name="adj1" fmla="val 3601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11"/>
          <p:cNvGrpSpPr/>
          <p:nvPr/>
        </p:nvGrpSpPr>
        <p:grpSpPr>
          <a:xfrm>
            <a:off x="0" y="-34096"/>
            <a:ext cx="1153884" cy="6892201"/>
            <a:chOff x="0" y="-19050"/>
            <a:chExt cx="644700" cy="3850822"/>
          </a:xfrm>
        </p:grpSpPr>
        <p:sp>
          <p:nvSpPr>
            <p:cNvPr id="1127" name="Google Shape;1127;p11"/>
            <p:cNvSpPr/>
            <p:nvPr/>
          </p:nvSpPr>
          <p:spPr>
            <a:xfrm>
              <a:off x="0" y="0"/>
              <a:ext cx="644570" cy="3831772"/>
            </a:xfrm>
            <a:custGeom>
              <a:avLst/>
              <a:gdLst/>
              <a:ahLst/>
              <a:cxnLst/>
              <a:rect l="l" t="t" r="r" b="b"/>
              <a:pathLst>
                <a:path w="644570" h="3831772" extrusionOk="0">
                  <a:moveTo>
                    <a:pt x="0" y="0"/>
                  </a:moveTo>
                  <a:lnTo>
                    <a:pt x="644570" y="0"/>
                  </a:lnTo>
                  <a:lnTo>
                    <a:pt x="64457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273F6C"/>
            </a:solidFill>
            <a:ln>
              <a:noFill/>
            </a:ln>
          </p:spPr>
        </p:sp>
        <p:sp>
          <p:nvSpPr>
            <p:cNvPr id="1128" name="Google Shape;1128;p11"/>
            <p:cNvSpPr txBox="1"/>
            <p:nvPr/>
          </p:nvSpPr>
          <p:spPr>
            <a:xfrm>
              <a:off x="0" y="-19050"/>
              <a:ext cx="6447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575" tIns="32575" rIns="32575" bIns="32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129" name="Google Shape;1129;p11"/>
          <p:cNvSpPr/>
          <p:nvPr/>
        </p:nvSpPr>
        <p:spPr>
          <a:xfrm>
            <a:off x="4581587" y="-4879091"/>
            <a:ext cx="7862462" cy="12790947"/>
          </a:xfrm>
          <a:custGeom>
            <a:avLst/>
            <a:gdLst/>
            <a:ahLst/>
            <a:cxnLst/>
            <a:rect l="l" t="t" r="r" b="b"/>
            <a:pathLst>
              <a:path w="11778970" h="19162467" extrusionOk="0">
                <a:moveTo>
                  <a:pt x="0" y="0"/>
                </a:moveTo>
                <a:lnTo>
                  <a:pt x="11778970" y="0"/>
                </a:lnTo>
                <a:lnTo>
                  <a:pt x="11778970" y="19162466"/>
                </a:lnTo>
                <a:lnTo>
                  <a:pt x="0" y="19162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6000"/>
            </a:blip>
            <a:stretch>
              <a:fillRect l="-7506" r="-7516"/>
            </a:stretch>
          </a:blipFill>
          <a:ln>
            <a:noFill/>
          </a:ln>
        </p:spPr>
      </p:sp>
      <p:sp>
        <p:nvSpPr>
          <p:cNvPr id="1130" name="Google Shape;1130;p11"/>
          <p:cNvSpPr/>
          <p:nvPr/>
        </p:nvSpPr>
        <p:spPr>
          <a:xfrm>
            <a:off x="-534025" y="4784795"/>
            <a:ext cx="1069386" cy="1069386"/>
          </a:xfrm>
          <a:custGeom>
            <a:avLst/>
            <a:gdLst/>
            <a:ahLst/>
            <a:cxnLst/>
            <a:rect l="l" t="t" r="r" b="b"/>
            <a:pathLst>
              <a:path w="1602077" h="1602077" extrusionOk="0">
                <a:moveTo>
                  <a:pt x="0" y="0"/>
                </a:moveTo>
                <a:lnTo>
                  <a:pt x="1602076" y="0"/>
                </a:lnTo>
                <a:lnTo>
                  <a:pt x="1602076" y="1602077"/>
                </a:lnTo>
                <a:lnTo>
                  <a:pt x="0" y="1602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131" name="Google Shape;1131;p11"/>
          <p:cNvSpPr/>
          <p:nvPr/>
        </p:nvSpPr>
        <p:spPr>
          <a:xfrm>
            <a:off x="1339597" y="134520"/>
            <a:ext cx="725715" cy="725715"/>
          </a:xfrm>
          <a:custGeom>
            <a:avLst/>
            <a:gdLst/>
            <a:ahLst/>
            <a:cxnLst/>
            <a:rect l="l" t="t" r="r" b="b"/>
            <a:pathLst>
              <a:path w="1087214" h="1087214" extrusionOk="0">
                <a:moveTo>
                  <a:pt x="0" y="0"/>
                </a:moveTo>
                <a:lnTo>
                  <a:pt x="1087214" y="0"/>
                </a:lnTo>
                <a:lnTo>
                  <a:pt x="1087214" y="1087214"/>
                </a:lnTo>
                <a:lnTo>
                  <a:pt x="0" y="1087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132" name="Google Shape;1132;p11"/>
          <p:cNvSpPr/>
          <p:nvPr/>
        </p:nvSpPr>
        <p:spPr>
          <a:xfrm>
            <a:off x="2344189" y="-200955"/>
            <a:ext cx="1322082" cy="1322082"/>
          </a:xfrm>
          <a:custGeom>
            <a:avLst/>
            <a:gdLst/>
            <a:ahLst/>
            <a:cxnLst/>
            <a:rect l="l" t="t" r="r" b="b"/>
            <a:pathLst>
              <a:path w="1980647" h="1980647" extrusionOk="0">
                <a:moveTo>
                  <a:pt x="0" y="0"/>
                </a:moveTo>
                <a:lnTo>
                  <a:pt x="1980646" y="0"/>
                </a:lnTo>
                <a:lnTo>
                  <a:pt x="1980646" y="1980647"/>
                </a:lnTo>
                <a:lnTo>
                  <a:pt x="0" y="1980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</p:sp>
      <p:pic>
        <p:nvPicPr>
          <p:cNvPr id="1133" name="Google Shape;1133;p11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339605" y="2296885"/>
            <a:ext cx="4344603" cy="42444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34" name="Google Shape;1134;p11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869929" y="2296886"/>
            <a:ext cx="4039255" cy="42444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35" name="Google Shape;1135;p11"/>
          <p:cNvSpPr/>
          <p:nvPr/>
        </p:nvSpPr>
        <p:spPr>
          <a:xfrm>
            <a:off x="6328179" y="2383971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36" name="Google Shape;1136;p11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9055040" y="133368"/>
            <a:ext cx="3029982" cy="196757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137" name="Google Shape;1137;p11"/>
          <p:cNvCxnSpPr/>
          <p:nvPr/>
        </p:nvCxnSpPr>
        <p:spPr>
          <a:xfrm flipH="1">
            <a:off x="9666558" y="1516381"/>
            <a:ext cx="1643700" cy="1553400"/>
          </a:xfrm>
          <a:prstGeom prst="bentConnector3">
            <a:avLst>
              <a:gd name="adj1" fmla="val -1556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38" name="Google Shape;1138;p11"/>
          <p:cNvCxnSpPr/>
          <p:nvPr/>
        </p:nvCxnSpPr>
        <p:spPr>
          <a:xfrm>
            <a:off x="3692596" y="2514600"/>
            <a:ext cx="2769900" cy="206700"/>
          </a:xfrm>
          <a:prstGeom prst="bentConnector3">
            <a:avLst>
              <a:gd name="adj1" fmla="val 6493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39" name="Google Shape;1139;p11"/>
          <p:cNvCxnSpPr/>
          <p:nvPr/>
        </p:nvCxnSpPr>
        <p:spPr>
          <a:xfrm rot="10800000" flipH="1">
            <a:off x="3511906" y="2721300"/>
            <a:ext cx="3814200" cy="98100"/>
          </a:xfrm>
          <a:prstGeom prst="bentConnector3">
            <a:avLst>
              <a:gd name="adj1" fmla="val 8738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0" name="Google Shape;1140;p11"/>
          <p:cNvSpPr/>
          <p:nvPr/>
        </p:nvSpPr>
        <p:spPr>
          <a:xfrm>
            <a:off x="9233877" y="2476499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41" name="Google Shape;1141;p11"/>
          <p:cNvCxnSpPr/>
          <p:nvPr/>
        </p:nvCxnSpPr>
        <p:spPr>
          <a:xfrm rot="10800000" flipH="1">
            <a:off x="5418996" y="2895729"/>
            <a:ext cx="2361900" cy="130500"/>
          </a:xfrm>
          <a:prstGeom prst="bentConnector3">
            <a:avLst>
              <a:gd name="adj1" fmla="val 5599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2" name="Google Shape;1142;p11"/>
          <p:cNvSpPr/>
          <p:nvPr/>
        </p:nvSpPr>
        <p:spPr>
          <a:xfrm>
            <a:off x="7818265" y="2726872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3" name="Google Shape;1143;p11"/>
          <p:cNvSpPr/>
          <p:nvPr/>
        </p:nvSpPr>
        <p:spPr>
          <a:xfrm>
            <a:off x="9069143" y="2857501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44" name="Google Shape;1144;p11"/>
          <p:cNvCxnSpPr/>
          <p:nvPr/>
        </p:nvCxnSpPr>
        <p:spPr>
          <a:xfrm rot="10800000" flipH="1">
            <a:off x="2862943" y="3689400"/>
            <a:ext cx="3891000" cy="577800"/>
          </a:xfrm>
          <a:prstGeom prst="bentConnector3">
            <a:avLst>
              <a:gd name="adj1" fmla="val 551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5" name="Google Shape;1145;p11"/>
          <p:cNvSpPr/>
          <p:nvPr/>
        </p:nvSpPr>
        <p:spPr>
          <a:xfrm>
            <a:off x="6805328" y="3429000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6" name="Google Shape;1146;p11"/>
          <p:cNvSpPr/>
          <p:nvPr/>
        </p:nvSpPr>
        <p:spPr>
          <a:xfrm>
            <a:off x="7532850" y="4419097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7" name="Google Shape;1147;p11"/>
          <p:cNvSpPr/>
          <p:nvPr/>
        </p:nvSpPr>
        <p:spPr>
          <a:xfrm>
            <a:off x="7491669" y="3847652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8" name="Google Shape;1148;p11"/>
          <p:cNvSpPr/>
          <p:nvPr/>
        </p:nvSpPr>
        <p:spPr>
          <a:xfrm>
            <a:off x="7549701" y="4799704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49" name="Google Shape;1149;p11"/>
          <p:cNvCxnSpPr/>
          <p:nvPr/>
        </p:nvCxnSpPr>
        <p:spPr>
          <a:xfrm rot="10800000" flipH="1">
            <a:off x="5334000" y="3978300"/>
            <a:ext cx="1128600" cy="288900"/>
          </a:xfrm>
          <a:prstGeom prst="bentConnector3">
            <a:avLst>
              <a:gd name="adj1" fmla="val 3552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50" name="Google Shape;1150;p11"/>
          <p:cNvCxnSpPr/>
          <p:nvPr/>
        </p:nvCxnSpPr>
        <p:spPr>
          <a:xfrm rot="10800000" flipH="1">
            <a:off x="5347629" y="4212183"/>
            <a:ext cx="1128600" cy="413100"/>
          </a:xfrm>
          <a:prstGeom prst="bentConnector3">
            <a:avLst>
              <a:gd name="adj1" fmla="val 51923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51" name="Google Shape;1151;p11"/>
          <p:cNvSpPr txBox="1"/>
          <p:nvPr/>
        </p:nvSpPr>
        <p:spPr>
          <a:xfrm>
            <a:off x="6204857" y="5919139"/>
            <a:ext cx="15759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Diisikan Tanda Tangani dan Nama Pembuat, misal yang membuat Guru</a:t>
            </a:r>
            <a:endParaRPr sz="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2" name="Google Shape;1152;p11"/>
          <p:cNvSpPr txBox="1"/>
          <p:nvPr/>
        </p:nvSpPr>
        <p:spPr>
          <a:xfrm>
            <a:off x="8035817" y="5919138"/>
            <a:ext cx="15759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 panose="020B0604020202020204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Diisikan Tanda Tangani dan Nama Verifikator, misal yang memverifikasi Kepala Lab</a:t>
            </a:r>
            <a:endParaRPr sz="8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53" name="Google Shape;1153;p11"/>
          <p:cNvPicPr preferRelativeResize="0"/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0277833" y="3653490"/>
            <a:ext cx="1454225" cy="15304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4" name="Google Shape;1154;p11"/>
          <p:cNvCxnSpPr/>
          <p:nvPr/>
        </p:nvCxnSpPr>
        <p:spPr>
          <a:xfrm rot="10800000">
            <a:off x="8726009" y="3887407"/>
            <a:ext cx="1723500" cy="531300"/>
          </a:xfrm>
          <a:prstGeom prst="bentConnector3">
            <a:avLst>
              <a:gd name="adj1" fmla="val 8726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55" name="Google Shape;1155;p11"/>
          <p:cNvSpPr txBox="1"/>
          <p:nvPr/>
        </p:nvSpPr>
        <p:spPr>
          <a:xfrm>
            <a:off x="10679373" y="4784795"/>
            <a:ext cx="7617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Contoh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6" name="Google Shape;1156;p11"/>
          <p:cNvSpPr/>
          <p:nvPr/>
        </p:nvSpPr>
        <p:spPr>
          <a:xfrm>
            <a:off x="8541752" y="355873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7" name="Google Shape;1157;p11"/>
          <p:cNvSpPr/>
          <p:nvPr/>
        </p:nvSpPr>
        <p:spPr>
          <a:xfrm>
            <a:off x="8562559" y="4586748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8" name="Google Shape;1158;p11"/>
          <p:cNvSpPr/>
          <p:nvPr/>
        </p:nvSpPr>
        <p:spPr>
          <a:xfrm>
            <a:off x="9316620" y="355873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9" name="Google Shape;1159;p11"/>
          <p:cNvSpPr/>
          <p:nvPr/>
        </p:nvSpPr>
        <p:spPr>
          <a:xfrm>
            <a:off x="9284229" y="4549726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60" name="Google Shape;1160;p11"/>
          <p:cNvSpPr/>
          <p:nvPr/>
        </p:nvSpPr>
        <p:spPr>
          <a:xfrm>
            <a:off x="6943451" y="5690539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61" name="Google Shape;1161;p11"/>
          <p:cNvSpPr/>
          <p:nvPr/>
        </p:nvSpPr>
        <p:spPr>
          <a:xfrm>
            <a:off x="8726033" y="5628002"/>
            <a:ext cx="611673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62" name="Google Shape;1162;p11"/>
          <p:cNvSpPr/>
          <p:nvPr/>
        </p:nvSpPr>
        <p:spPr>
          <a:xfrm>
            <a:off x="1326025" y="976124"/>
            <a:ext cx="7505100" cy="93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Menyusun SOP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Kerja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erbasis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Kompetensi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Pada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TeFa</a:t>
            </a:r>
            <a:endParaRPr sz="32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" name="Google Shape;1167;p26"/>
          <p:cNvGrpSpPr/>
          <p:nvPr/>
        </p:nvGrpSpPr>
        <p:grpSpPr>
          <a:xfrm>
            <a:off x="0" y="-34096"/>
            <a:ext cx="1153884" cy="6892201"/>
            <a:chOff x="0" y="-19050"/>
            <a:chExt cx="644700" cy="3850822"/>
          </a:xfrm>
        </p:grpSpPr>
        <p:sp>
          <p:nvSpPr>
            <p:cNvPr id="1168" name="Google Shape;1168;p26"/>
            <p:cNvSpPr/>
            <p:nvPr/>
          </p:nvSpPr>
          <p:spPr>
            <a:xfrm>
              <a:off x="0" y="0"/>
              <a:ext cx="644570" cy="3831772"/>
            </a:xfrm>
            <a:custGeom>
              <a:avLst/>
              <a:gdLst/>
              <a:ahLst/>
              <a:cxnLst/>
              <a:rect l="l" t="t" r="r" b="b"/>
              <a:pathLst>
                <a:path w="644570" h="3831772" extrusionOk="0">
                  <a:moveTo>
                    <a:pt x="0" y="0"/>
                  </a:moveTo>
                  <a:lnTo>
                    <a:pt x="644570" y="0"/>
                  </a:lnTo>
                  <a:lnTo>
                    <a:pt x="64457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273F6C"/>
            </a:solidFill>
            <a:ln>
              <a:noFill/>
            </a:ln>
          </p:spPr>
        </p:sp>
        <p:sp>
          <p:nvSpPr>
            <p:cNvPr id="1169" name="Google Shape;1169;p26"/>
            <p:cNvSpPr txBox="1"/>
            <p:nvPr/>
          </p:nvSpPr>
          <p:spPr>
            <a:xfrm>
              <a:off x="0" y="-19050"/>
              <a:ext cx="6447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575" tIns="32575" rIns="32575" bIns="32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170" name="Google Shape;1170;p26"/>
          <p:cNvSpPr/>
          <p:nvPr/>
        </p:nvSpPr>
        <p:spPr>
          <a:xfrm>
            <a:off x="4581587" y="-4879091"/>
            <a:ext cx="7862462" cy="12790947"/>
          </a:xfrm>
          <a:custGeom>
            <a:avLst/>
            <a:gdLst/>
            <a:ahLst/>
            <a:cxnLst/>
            <a:rect l="l" t="t" r="r" b="b"/>
            <a:pathLst>
              <a:path w="11778970" h="19162467" extrusionOk="0">
                <a:moveTo>
                  <a:pt x="0" y="0"/>
                </a:moveTo>
                <a:lnTo>
                  <a:pt x="11778970" y="0"/>
                </a:lnTo>
                <a:lnTo>
                  <a:pt x="11778970" y="19162466"/>
                </a:lnTo>
                <a:lnTo>
                  <a:pt x="0" y="19162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6000"/>
            </a:blip>
            <a:stretch>
              <a:fillRect l="-7506" r="-7516"/>
            </a:stretch>
          </a:blipFill>
          <a:ln>
            <a:noFill/>
          </a:ln>
        </p:spPr>
      </p:sp>
      <p:sp>
        <p:nvSpPr>
          <p:cNvPr id="1171" name="Google Shape;1171;p26"/>
          <p:cNvSpPr/>
          <p:nvPr/>
        </p:nvSpPr>
        <p:spPr>
          <a:xfrm>
            <a:off x="-534025" y="4784795"/>
            <a:ext cx="1069386" cy="1069386"/>
          </a:xfrm>
          <a:custGeom>
            <a:avLst/>
            <a:gdLst/>
            <a:ahLst/>
            <a:cxnLst/>
            <a:rect l="l" t="t" r="r" b="b"/>
            <a:pathLst>
              <a:path w="1602077" h="1602077" extrusionOk="0">
                <a:moveTo>
                  <a:pt x="0" y="0"/>
                </a:moveTo>
                <a:lnTo>
                  <a:pt x="1602076" y="0"/>
                </a:lnTo>
                <a:lnTo>
                  <a:pt x="1602076" y="1602077"/>
                </a:lnTo>
                <a:lnTo>
                  <a:pt x="0" y="1602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172" name="Google Shape;1172;p26"/>
          <p:cNvSpPr/>
          <p:nvPr/>
        </p:nvSpPr>
        <p:spPr>
          <a:xfrm>
            <a:off x="1365922" y="342345"/>
            <a:ext cx="725715" cy="725715"/>
          </a:xfrm>
          <a:custGeom>
            <a:avLst/>
            <a:gdLst/>
            <a:ahLst/>
            <a:cxnLst/>
            <a:rect l="l" t="t" r="r" b="b"/>
            <a:pathLst>
              <a:path w="1087214" h="1087214" extrusionOk="0">
                <a:moveTo>
                  <a:pt x="0" y="0"/>
                </a:moveTo>
                <a:lnTo>
                  <a:pt x="1087214" y="0"/>
                </a:lnTo>
                <a:lnTo>
                  <a:pt x="1087214" y="1087214"/>
                </a:lnTo>
                <a:lnTo>
                  <a:pt x="0" y="1087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173" name="Google Shape;1173;p26"/>
          <p:cNvSpPr/>
          <p:nvPr/>
        </p:nvSpPr>
        <p:spPr>
          <a:xfrm>
            <a:off x="2370514" y="6870"/>
            <a:ext cx="1322082" cy="1322082"/>
          </a:xfrm>
          <a:custGeom>
            <a:avLst/>
            <a:gdLst/>
            <a:ahLst/>
            <a:cxnLst/>
            <a:rect l="l" t="t" r="r" b="b"/>
            <a:pathLst>
              <a:path w="1980647" h="1980647" extrusionOk="0">
                <a:moveTo>
                  <a:pt x="0" y="0"/>
                </a:moveTo>
                <a:lnTo>
                  <a:pt x="1980646" y="0"/>
                </a:lnTo>
                <a:lnTo>
                  <a:pt x="1980646" y="1980647"/>
                </a:lnTo>
                <a:lnTo>
                  <a:pt x="0" y="1980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</p:sp>
      <p:pic>
        <p:nvPicPr>
          <p:cNvPr id="1174" name="Google Shape;1174;p26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339605" y="2296885"/>
            <a:ext cx="4344603" cy="42444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75" name="Google Shape;1175;p26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5935042" y="2296885"/>
            <a:ext cx="4921449" cy="42444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6" name="Google Shape;1176;p26"/>
          <p:cNvSpPr/>
          <p:nvPr/>
        </p:nvSpPr>
        <p:spPr>
          <a:xfrm>
            <a:off x="1326014" y="1133498"/>
            <a:ext cx="7665585" cy="956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Menyusun Worksheet </a:t>
            </a:r>
            <a:r>
              <a:rPr lang="en-US" sz="3200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erbasis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Kompetensi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Pada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TeFa</a:t>
            </a:r>
            <a:endParaRPr sz="32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7" name="Google Shape;1177;p26"/>
          <p:cNvSpPr/>
          <p:nvPr/>
        </p:nvSpPr>
        <p:spPr>
          <a:xfrm>
            <a:off x="7646319" y="2712401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78" name="Google Shape;1178;p26"/>
          <p:cNvCxnSpPr/>
          <p:nvPr/>
        </p:nvCxnSpPr>
        <p:spPr>
          <a:xfrm>
            <a:off x="3511906" y="2819400"/>
            <a:ext cx="4113900" cy="119700"/>
          </a:xfrm>
          <a:prstGeom prst="bentConnector3">
            <a:avLst>
              <a:gd name="adj1" fmla="val 80961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79" name="Google Shape;1179;p26"/>
          <p:cNvSpPr/>
          <p:nvPr/>
        </p:nvSpPr>
        <p:spPr>
          <a:xfrm>
            <a:off x="7886708" y="2988130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0" name="Google Shape;1180;p26"/>
          <p:cNvSpPr/>
          <p:nvPr/>
        </p:nvSpPr>
        <p:spPr>
          <a:xfrm>
            <a:off x="8209272" y="3199715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1" name="Google Shape;1181;p26"/>
          <p:cNvSpPr/>
          <p:nvPr/>
        </p:nvSpPr>
        <p:spPr>
          <a:xfrm>
            <a:off x="8511267" y="3366831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82" name="Google Shape;1182;p26"/>
          <p:cNvCxnSpPr/>
          <p:nvPr/>
        </p:nvCxnSpPr>
        <p:spPr>
          <a:xfrm rot="10800000" flipH="1">
            <a:off x="2862943" y="3887400"/>
            <a:ext cx="3891000" cy="379800"/>
          </a:xfrm>
          <a:prstGeom prst="bentConnector3">
            <a:avLst>
              <a:gd name="adj1" fmla="val 6915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3" name="Google Shape;1183;p26"/>
          <p:cNvSpPr/>
          <p:nvPr/>
        </p:nvSpPr>
        <p:spPr>
          <a:xfrm>
            <a:off x="6786277" y="3756829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4" name="Google Shape;1184;p26"/>
          <p:cNvSpPr/>
          <p:nvPr/>
        </p:nvSpPr>
        <p:spPr>
          <a:xfrm>
            <a:off x="6794914" y="4348339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5" name="Google Shape;1185;p26"/>
          <p:cNvSpPr/>
          <p:nvPr/>
        </p:nvSpPr>
        <p:spPr>
          <a:xfrm>
            <a:off x="7330844" y="402245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6" name="Google Shape;1186;p26"/>
          <p:cNvSpPr/>
          <p:nvPr/>
        </p:nvSpPr>
        <p:spPr>
          <a:xfrm>
            <a:off x="7366581" y="4609597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87" name="Google Shape;1187;p26"/>
          <p:cNvCxnSpPr/>
          <p:nvPr/>
        </p:nvCxnSpPr>
        <p:spPr>
          <a:xfrm rot="10800000" flipH="1">
            <a:off x="5334000" y="4077300"/>
            <a:ext cx="1110600" cy="189900"/>
          </a:xfrm>
          <a:prstGeom prst="bentConnector3">
            <a:avLst>
              <a:gd name="adj1" fmla="val 36275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8" name="Google Shape;1188;p26"/>
          <p:cNvCxnSpPr/>
          <p:nvPr/>
        </p:nvCxnSpPr>
        <p:spPr>
          <a:xfrm rot="10800000" flipH="1">
            <a:off x="5347629" y="4267083"/>
            <a:ext cx="1096800" cy="358200"/>
          </a:xfrm>
          <a:prstGeom prst="bentConnector3">
            <a:avLst>
              <a:gd name="adj1" fmla="val 4702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9" name="Google Shape;1189;p26"/>
          <p:cNvCxnSpPr/>
          <p:nvPr/>
        </p:nvCxnSpPr>
        <p:spPr>
          <a:xfrm rot="5400000">
            <a:off x="8931795" y="1854813"/>
            <a:ext cx="2312100" cy="2143500"/>
          </a:xfrm>
          <a:prstGeom prst="bentConnector3">
            <a:avLst>
              <a:gd name="adj1" fmla="val 7919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90" name="Google Shape;1190;p26"/>
          <p:cNvSpPr/>
          <p:nvPr/>
        </p:nvSpPr>
        <p:spPr>
          <a:xfrm>
            <a:off x="8382718" y="462528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1" name="Google Shape;1191;p26"/>
          <p:cNvSpPr/>
          <p:nvPr/>
        </p:nvSpPr>
        <p:spPr>
          <a:xfrm>
            <a:off x="8386150" y="4021768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2" name="Google Shape;1192;p26"/>
          <p:cNvSpPr/>
          <p:nvPr/>
        </p:nvSpPr>
        <p:spPr>
          <a:xfrm>
            <a:off x="9798507" y="4041635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3" name="Google Shape;1193;p26"/>
          <p:cNvSpPr/>
          <p:nvPr/>
        </p:nvSpPr>
        <p:spPr>
          <a:xfrm>
            <a:off x="9798507" y="462528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4" name="Google Shape;1194;p26"/>
          <p:cNvSpPr/>
          <p:nvPr/>
        </p:nvSpPr>
        <p:spPr>
          <a:xfrm>
            <a:off x="7597131" y="5889260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5" name="Google Shape;1195;p26"/>
          <p:cNvSpPr/>
          <p:nvPr/>
        </p:nvSpPr>
        <p:spPr>
          <a:xfrm>
            <a:off x="9221947" y="5844043"/>
            <a:ext cx="611673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6" name="Google Shape;1196;p26"/>
          <p:cNvSpPr/>
          <p:nvPr/>
        </p:nvSpPr>
        <p:spPr>
          <a:xfrm>
            <a:off x="6786277" y="5147923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7" name="Google Shape;1197;p26"/>
          <p:cNvSpPr/>
          <p:nvPr/>
        </p:nvSpPr>
        <p:spPr>
          <a:xfrm>
            <a:off x="7328567" y="5435527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8" name="Google Shape;1198;p26"/>
          <p:cNvSpPr/>
          <p:nvPr/>
        </p:nvSpPr>
        <p:spPr>
          <a:xfrm>
            <a:off x="9803087" y="5408036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99" name="Google Shape;1199;p26"/>
          <p:cNvSpPr/>
          <p:nvPr/>
        </p:nvSpPr>
        <p:spPr>
          <a:xfrm>
            <a:off x="8382718" y="5402091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00" name="Google Shape;1200;p26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9167623" y="269359"/>
            <a:ext cx="2846938" cy="1591518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26"/>
          <p:cNvSpPr txBox="1"/>
          <p:nvPr/>
        </p:nvSpPr>
        <p:spPr>
          <a:xfrm>
            <a:off x="10329369" y="1885693"/>
            <a:ext cx="8098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Contoh</a:t>
            </a:r>
            <a:endParaRPr sz="14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02" name="Google Shape;1202;p26"/>
          <p:cNvSpPr txBox="1"/>
          <p:nvPr/>
        </p:nvSpPr>
        <p:spPr>
          <a:xfrm>
            <a:off x="11070978" y="3827083"/>
            <a:ext cx="1032200" cy="116955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Diberikan catatan oleh Guru/ Pengajar/ Instruktur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203" name="Google Shape;1203;p26"/>
          <p:cNvCxnSpPr/>
          <p:nvPr/>
        </p:nvCxnSpPr>
        <p:spPr>
          <a:xfrm rot="10800000">
            <a:off x="10369806" y="4063503"/>
            <a:ext cx="668400" cy="622800"/>
          </a:xfrm>
          <a:prstGeom prst="bentConnector3">
            <a:avLst>
              <a:gd name="adj1" fmla="val 14161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" name="Google Shape;1208;p32"/>
          <p:cNvGrpSpPr/>
          <p:nvPr/>
        </p:nvGrpSpPr>
        <p:grpSpPr>
          <a:xfrm>
            <a:off x="0" y="-34096"/>
            <a:ext cx="1153884" cy="6892201"/>
            <a:chOff x="0" y="-19050"/>
            <a:chExt cx="644700" cy="3850822"/>
          </a:xfrm>
        </p:grpSpPr>
        <p:sp>
          <p:nvSpPr>
            <p:cNvPr id="1209" name="Google Shape;1209;p32"/>
            <p:cNvSpPr/>
            <p:nvPr/>
          </p:nvSpPr>
          <p:spPr>
            <a:xfrm>
              <a:off x="0" y="0"/>
              <a:ext cx="644570" cy="3831772"/>
            </a:xfrm>
            <a:custGeom>
              <a:avLst/>
              <a:gdLst/>
              <a:ahLst/>
              <a:cxnLst/>
              <a:rect l="l" t="t" r="r" b="b"/>
              <a:pathLst>
                <a:path w="644570" h="3831772" extrusionOk="0">
                  <a:moveTo>
                    <a:pt x="0" y="0"/>
                  </a:moveTo>
                  <a:lnTo>
                    <a:pt x="644570" y="0"/>
                  </a:lnTo>
                  <a:lnTo>
                    <a:pt x="64457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273F6C"/>
            </a:solidFill>
            <a:ln>
              <a:noFill/>
            </a:ln>
          </p:spPr>
        </p:sp>
        <p:sp>
          <p:nvSpPr>
            <p:cNvPr id="1210" name="Google Shape;1210;p32"/>
            <p:cNvSpPr txBox="1"/>
            <p:nvPr/>
          </p:nvSpPr>
          <p:spPr>
            <a:xfrm>
              <a:off x="0" y="-19050"/>
              <a:ext cx="6447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2575" tIns="32575" rIns="32575" bIns="32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 panose="020B0604020202020204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211" name="Google Shape;1211;p32"/>
          <p:cNvSpPr/>
          <p:nvPr/>
        </p:nvSpPr>
        <p:spPr>
          <a:xfrm>
            <a:off x="4581587" y="-4879091"/>
            <a:ext cx="7862462" cy="12790947"/>
          </a:xfrm>
          <a:custGeom>
            <a:avLst/>
            <a:gdLst/>
            <a:ahLst/>
            <a:cxnLst/>
            <a:rect l="l" t="t" r="r" b="b"/>
            <a:pathLst>
              <a:path w="11778970" h="19162467" extrusionOk="0">
                <a:moveTo>
                  <a:pt x="0" y="0"/>
                </a:moveTo>
                <a:lnTo>
                  <a:pt x="11778970" y="0"/>
                </a:lnTo>
                <a:lnTo>
                  <a:pt x="11778970" y="19162466"/>
                </a:lnTo>
                <a:lnTo>
                  <a:pt x="0" y="19162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6000"/>
            </a:blip>
            <a:stretch>
              <a:fillRect l="-7506" r="-7516"/>
            </a:stretch>
          </a:blipFill>
          <a:ln>
            <a:noFill/>
          </a:ln>
        </p:spPr>
      </p:sp>
      <p:sp>
        <p:nvSpPr>
          <p:cNvPr id="1212" name="Google Shape;1212;p32"/>
          <p:cNvSpPr/>
          <p:nvPr/>
        </p:nvSpPr>
        <p:spPr>
          <a:xfrm>
            <a:off x="-534025" y="4784795"/>
            <a:ext cx="1069386" cy="1069386"/>
          </a:xfrm>
          <a:custGeom>
            <a:avLst/>
            <a:gdLst/>
            <a:ahLst/>
            <a:cxnLst/>
            <a:rect l="l" t="t" r="r" b="b"/>
            <a:pathLst>
              <a:path w="1602077" h="1602077" extrusionOk="0">
                <a:moveTo>
                  <a:pt x="0" y="0"/>
                </a:moveTo>
                <a:lnTo>
                  <a:pt x="1602076" y="0"/>
                </a:lnTo>
                <a:lnTo>
                  <a:pt x="1602076" y="1602077"/>
                </a:lnTo>
                <a:lnTo>
                  <a:pt x="0" y="1602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13" name="Google Shape;1213;p32"/>
          <p:cNvSpPr/>
          <p:nvPr/>
        </p:nvSpPr>
        <p:spPr>
          <a:xfrm>
            <a:off x="1365922" y="342345"/>
            <a:ext cx="725715" cy="725715"/>
          </a:xfrm>
          <a:custGeom>
            <a:avLst/>
            <a:gdLst/>
            <a:ahLst/>
            <a:cxnLst/>
            <a:rect l="l" t="t" r="r" b="b"/>
            <a:pathLst>
              <a:path w="1087214" h="1087214" extrusionOk="0">
                <a:moveTo>
                  <a:pt x="0" y="0"/>
                </a:moveTo>
                <a:lnTo>
                  <a:pt x="1087214" y="0"/>
                </a:lnTo>
                <a:lnTo>
                  <a:pt x="1087214" y="1087214"/>
                </a:lnTo>
                <a:lnTo>
                  <a:pt x="0" y="1087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214" name="Google Shape;1214;p32"/>
          <p:cNvSpPr/>
          <p:nvPr/>
        </p:nvSpPr>
        <p:spPr>
          <a:xfrm>
            <a:off x="2370514" y="6870"/>
            <a:ext cx="1322082" cy="1322082"/>
          </a:xfrm>
          <a:custGeom>
            <a:avLst/>
            <a:gdLst/>
            <a:ahLst/>
            <a:cxnLst/>
            <a:rect l="l" t="t" r="r" b="b"/>
            <a:pathLst>
              <a:path w="1980647" h="1980647" extrusionOk="0">
                <a:moveTo>
                  <a:pt x="0" y="0"/>
                </a:moveTo>
                <a:lnTo>
                  <a:pt x="1980646" y="0"/>
                </a:lnTo>
                <a:lnTo>
                  <a:pt x="1980646" y="1980647"/>
                </a:lnTo>
                <a:lnTo>
                  <a:pt x="0" y="1980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</p:sp>
      <p:pic>
        <p:nvPicPr>
          <p:cNvPr id="1215" name="Google Shape;1215;p32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339604" y="1328953"/>
            <a:ext cx="5415465" cy="52905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16" name="Google Shape;1216;p32"/>
          <p:cNvSpPr/>
          <p:nvPr/>
        </p:nvSpPr>
        <p:spPr>
          <a:xfrm>
            <a:off x="4188197" y="156674"/>
            <a:ext cx="7665585" cy="956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Menyusun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Asesmen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Mandiri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untuk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Asesmen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Formatif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erbasis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Kompetensi</a:t>
            </a:r>
            <a:endParaRPr sz="3200" b="0" i="0" u="none" strike="noStrike" cap="none" dirty="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217" name="Google Shape;1217;p32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656991" y="1328952"/>
            <a:ext cx="4196791" cy="529059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18" name="Google Shape;1218;p32"/>
          <p:cNvSpPr/>
          <p:nvPr/>
        </p:nvSpPr>
        <p:spPr>
          <a:xfrm>
            <a:off x="8550722" y="1797727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219" name="Google Shape;1219;p32"/>
          <p:cNvCxnSpPr/>
          <p:nvPr/>
        </p:nvCxnSpPr>
        <p:spPr>
          <a:xfrm>
            <a:off x="3949722" y="1939242"/>
            <a:ext cx="3825000" cy="433500"/>
          </a:xfrm>
          <a:prstGeom prst="bentConnector3">
            <a:avLst>
              <a:gd name="adj1" fmla="val 6849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20" name="Google Shape;1220;p32"/>
          <p:cNvSpPr/>
          <p:nvPr/>
        </p:nvSpPr>
        <p:spPr>
          <a:xfrm>
            <a:off x="8866179" y="1989759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1" name="Google Shape;1221;p32"/>
          <p:cNvSpPr/>
          <p:nvPr/>
        </p:nvSpPr>
        <p:spPr>
          <a:xfrm>
            <a:off x="9165783" y="2242076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2" name="Google Shape;1222;p32"/>
          <p:cNvSpPr/>
          <p:nvPr/>
        </p:nvSpPr>
        <p:spPr>
          <a:xfrm>
            <a:off x="10583832" y="3390374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223" name="Google Shape;1223;p32"/>
          <p:cNvCxnSpPr/>
          <p:nvPr/>
        </p:nvCxnSpPr>
        <p:spPr>
          <a:xfrm rot="10800000" flipH="1">
            <a:off x="3145971" y="3504313"/>
            <a:ext cx="4694100" cy="305700"/>
          </a:xfrm>
          <a:prstGeom prst="bentConnector3">
            <a:avLst>
              <a:gd name="adj1" fmla="val 849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24" name="Google Shape;1224;p32"/>
          <p:cNvSpPr/>
          <p:nvPr/>
        </p:nvSpPr>
        <p:spPr>
          <a:xfrm>
            <a:off x="10590017" y="3736724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5" name="Google Shape;1225;p32"/>
          <p:cNvSpPr/>
          <p:nvPr/>
        </p:nvSpPr>
        <p:spPr>
          <a:xfrm>
            <a:off x="8730517" y="5974672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226" name="Google Shape;1226;p32"/>
          <p:cNvCxnSpPr/>
          <p:nvPr/>
        </p:nvCxnSpPr>
        <p:spPr>
          <a:xfrm rot="10800000" flipH="1">
            <a:off x="6165882" y="3809871"/>
            <a:ext cx="1608900" cy="1338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27" name="Google Shape;1227;p32"/>
          <p:cNvCxnSpPr/>
          <p:nvPr/>
        </p:nvCxnSpPr>
        <p:spPr>
          <a:xfrm rot="10800000" flipH="1">
            <a:off x="6153217" y="3974189"/>
            <a:ext cx="1621500" cy="454800"/>
          </a:xfrm>
          <a:prstGeom prst="bentConnector3">
            <a:avLst>
              <a:gd name="adj1" fmla="val 6342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28" name="Google Shape;1228;p32"/>
          <p:cNvSpPr/>
          <p:nvPr/>
        </p:nvSpPr>
        <p:spPr>
          <a:xfrm>
            <a:off x="10467007" y="5928775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9" name="Google Shape;1229;p32"/>
          <p:cNvSpPr/>
          <p:nvPr/>
        </p:nvSpPr>
        <p:spPr>
          <a:xfrm>
            <a:off x="10595104" y="4029676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0" name="Google Shape;1230;p32"/>
          <p:cNvSpPr/>
          <p:nvPr/>
        </p:nvSpPr>
        <p:spPr>
          <a:xfrm>
            <a:off x="10595104" y="4308750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1" name="Google Shape;1231;p32"/>
          <p:cNvSpPr/>
          <p:nvPr/>
        </p:nvSpPr>
        <p:spPr>
          <a:xfrm>
            <a:off x="10595104" y="4591747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2" name="Google Shape;1232;p32"/>
          <p:cNvSpPr/>
          <p:nvPr/>
        </p:nvSpPr>
        <p:spPr>
          <a:xfrm>
            <a:off x="10601289" y="4874744"/>
            <a:ext cx="268564" cy="261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294</Words>
  <Application>Microsoft Office PowerPoint</Application>
  <PresentationFormat>Widescreen</PresentationFormat>
  <Paragraphs>91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Google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Sugiarta Sugiarta</dc:creator>
  <cp:lastModifiedBy>Winda Bella Tambunan</cp:lastModifiedBy>
  <cp:revision>6</cp:revision>
  <dcterms:created xsi:type="dcterms:W3CDTF">2024-03-01T02:12:00Z</dcterms:created>
  <dcterms:modified xsi:type="dcterms:W3CDTF">2026-09-07T06:22:05Z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108D64AAEFCA4068B97AE0BD4A524AAD_13</vt:lpwstr>
  </property>
  <property fmtid="{D5CDD505-2E9C-101B-9397-08002B2CF9AE}" pid="3" name="KSOProductBuildVer">
    <vt:lpwstr>1033-12.2.0.23131</vt:lpwstr>
  </property>
</Properties>
</file>