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Futura" panose="020B0604020202020204" charset="0"/>
      <p:regular r:id="rId21"/>
    </p:embeddedFont>
    <p:embeddedFont>
      <p:font typeface="Marykate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audio" Target="../media/media1.m4a"/><Relationship Id="rId16" Type="http://schemas.openxmlformats.org/officeDocument/2006/relationships/image" Target="../media/image13.png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19" Type="http://schemas.openxmlformats.org/officeDocument/2006/relationships/image" Target="../media/image16.jpe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3.sv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image" Target="../media/image35.svg"/><Relationship Id="rId21" Type="http://schemas.openxmlformats.org/officeDocument/2006/relationships/image" Target="../media/image51.svg"/><Relationship Id="rId7" Type="http://schemas.openxmlformats.org/officeDocument/2006/relationships/image" Target="../media/image39.svg"/><Relationship Id="rId12" Type="http://schemas.openxmlformats.org/officeDocument/2006/relationships/image" Target="../media/image42.png"/><Relationship Id="rId17" Type="http://schemas.openxmlformats.org/officeDocument/2006/relationships/image" Target="../media/image47.svg"/><Relationship Id="rId25" Type="http://schemas.openxmlformats.org/officeDocument/2006/relationships/image" Target="../media/image55.svg"/><Relationship Id="rId2" Type="http://schemas.openxmlformats.org/officeDocument/2006/relationships/image" Target="../media/image34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1.svg"/><Relationship Id="rId24" Type="http://schemas.openxmlformats.org/officeDocument/2006/relationships/image" Target="../media/image54.png"/><Relationship Id="rId5" Type="http://schemas.openxmlformats.org/officeDocument/2006/relationships/image" Target="../media/image37.svg"/><Relationship Id="rId15" Type="http://schemas.openxmlformats.org/officeDocument/2006/relationships/image" Target="../media/image45.svg"/><Relationship Id="rId23" Type="http://schemas.openxmlformats.org/officeDocument/2006/relationships/image" Target="../media/image53.svg"/><Relationship Id="rId10" Type="http://schemas.openxmlformats.org/officeDocument/2006/relationships/image" Target="../media/image40.png"/><Relationship Id="rId19" Type="http://schemas.openxmlformats.org/officeDocument/2006/relationships/image" Target="../media/image49.svg"/><Relationship Id="rId4" Type="http://schemas.openxmlformats.org/officeDocument/2006/relationships/image" Target="../media/image36.png"/><Relationship Id="rId9" Type="http://schemas.openxmlformats.org/officeDocument/2006/relationships/image" Target="../media/image20.svg"/><Relationship Id="rId14" Type="http://schemas.openxmlformats.org/officeDocument/2006/relationships/image" Target="../media/image44.png"/><Relationship Id="rId22" Type="http://schemas.openxmlformats.org/officeDocument/2006/relationships/image" Target="../media/image5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svg"/><Relationship Id="rId18" Type="http://schemas.openxmlformats.org/officeDocument/2006/relationships/image" Target="../media/image71.png"/><Relationship Id="rId3" Type="http://schemas.openxmlformats.org/officeDocument/2006/relationships/image" Target="../media/image58.svg"/><Relationship Id="rId21" Type="http://schemas.openxmlformats.org/officeDocument/2006/relationships/image" Target="../media/image74.svg"/><Relationship Id="rId7" Type="http://schemas.openxmlformats.org/officeDocument/2006/relationships/image" Target="../media/image60.svg"/><Relationship Id="rId12" Type="http://schemas.openxmlformats.org/officeDocument/2006/relationships/image" Target="../media/image65.png"/><Relationship Id="rId17" Type="http://schemas.openxmlformats.org/officeDocument/2006/relationships/image" Target="../media/image70.svg"/><Relationship Id="rId2" Type="http://schemas.openxmlformats.org/officeDocument/2006/relationships/image" Target="../media/image57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svg"/><Relationship Id="rId24" Type="http://schemas.openxmlformats.org/officeDocument/2006/relationships/image" Target="../media/image33.png"/><Relationship Id="rId5" Type="http://schemas.openxmlformats.org/officeDocument/2006/relationships/image" Target="../media/image18.svg"/><Relationship Id="rId15" Type="http://schemas.openxmlformats.org/officeDocument/2006/relationships/image" Target="../media/image68.svg"/><Relationship Id="rId23" Type="http://schemas.openxmlformats.org/officeDocument/2006/relationships/image" Target="../media/image76.svg"/><Relationship Id="rId10" Type="http://schemas.openxmlformats.org/officeDocument/2006/relationships/image" Target="../media/image63.png"/><Relationship Id="rId19" Type="http://schemas.openxmlformats.org/officeDocument/2006/relationships/image" Target="../media/image72.svg"/><Relationship Id="rId4" Type="http://schemas.openxmlformats.org/officeDocument/2006/relationships/image" Target="../media/image17.png"/><Relationship Id="rId9" Type="http://schemas.openxmlformats.org/officeDocument/2006/relationships/image" Target="../media/image62.sv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svg"/><Relationship Id="rId18" Type="http://schemas.openxmlformats.org/officeDocument/2006/relationships/image" Target="../media/image29.png"/><Relationship Id="rId3" Type="http://schemas.openxmlformats.org/officeDocument/2006/relationships/image" Target="../media/image78.svg"/><Relationship Id="rId21" Type="http://schemas.openxmlformats.org/officeDocument/2006/relationships/image" Target="../media/image32.svg"/><Relationship Id="rId7" Type="http://schemas.openxmlformats.org/officeDocument/2006/relationships/image" Target="../media/image82.svg"/><Relationship Id="rId12" Type="http://schemas.openxmlformats.org/officeDocument/2006/relationships/image" Target="../media/image87.png"/><Relationship Id="rId17" Type="http://schemas.openxmlformats.org/officeDocument/2006/relationships/image" Target="../media/image47.svg"/><Relationship Id="rId2" Type="http://schemas.openxmlformats.org/officeDocument/2006/relationships/image" Target="../media/image77.png"/><Relationship Id="rId16" Type="http://schemas.openxmlformats.org/officeDocument/2006/relationships/image" Target="../media/image90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svg"/><Relationship Id="rId5" Type="http://schemas.openxmlformats.org/officeDocument/2006/relationships/image" Target="../media/image80.svg"/><Relationship Id="rId15" Type="http://schemas.openxmlformats.org/officeDocument/2006/relationships/image" Target="../media/image45.svg"/><Relationship Id="rId10" Type="http://schemas.openxmlformats.org/officeDocument/2006/relationships/image" Target="../media/image85.png"/><Relationship Id="rId19" Type="http://schemas.openxmlformats.org/officeDocument/2006/relationships/image" Target="../media/image30.svg"/><Relationship Id="rId4" Type="http://schemas.openxmlformats.org/officeDocument/2006/relationships/image" Target="../media/image79.png"/><Relationship Id="rId9" Type="http://schemas.openxmlformats.org/officeDocument/2006/relationships/image" Target="../media/image84.svg"/><Relationship Id="rId14" Type="http://schemas.openxmlformats.org/officeDocument/2006/relationships/image" Target="../media/image89.png"/><Relationship Id="rId22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00.svg"/><Relationship Id="rId18" Type="http://schemas.openxmlformats.org/officeDocument/2006/relationships/image" Target="../media/image105.png"/><Relationship Id="rId26" Type="http://schemas.openxmlformats.org/officeDocument/2006/relationships/image" Target="../media/image54.png"/><Relationship Id="rId3" Type="http://schemas.openxmlformats.org/officeDocument/2006/relationships/image" Target="../media/image92.svg"/><Relationship Id="rId21" Type="http://schemas.openxmlformats.org/officeDocument/2006/relationships/image" Target="../media/image107.svg"/><Relationship Id="rId7" Type="http://schemas.openxmlformats.org/officeDocument/2006/relationships/image" Target="../media/image96.svg"/><Relationship Id="rId12" Type="http://schemas.openxmlformats.org/officeDocument/2006/relationships/image" Target="../media/image99.png"/><Relationship Id="rId17" Type="http://schemas.openxmlformats.org/officeDocument/2006/relationships/image" Target="../media/image104.svg"/><Relationship Id="rId25" Type="http://schemas.openxmlformats.org/officeDocument/2006/relationships/image" Target="../media/image20.svg"/><Relationship Id="rId2" Type="http://schemas.openxmlformats.org/officeDocument/2006/relationships/image" Target="../media/image91.png"/><Relationship Id="rId16" Type="http://schemas.openxmlformats.org/officeDocument/2006/relationships/image" Target="../media/image103.pn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98.svg"/><Relationship Id="rId24" Type="http://schemas.openxmlformats.org/officeDocument/2006/relationships/image" Target="../media/image19.png"/><Relationship Id="rId5" Type="http://schemas.openxmlformats.org/officeDocument/2006/relationships/image" Target="../media/image94.svg"/><Relationship Id="rId15" Type="http://schemas.openxmlformats.org/officeDocument/2006/relationships/image" Target="../media/image102.svg"/><Relationship Id="rId23" Type="http://schemas.openxmlformats.org/officeDocument/2006/relationships/image" Target="../media/image109.svg"/><Relationship Id="rId28" Type="http://schemas.openxmlformats.org/officeDocument/2006/relationships/image" Target="../media/image110.png"/><Relationship Id="rId10" Type="http://schemas.openxmlformats.org/officeDocument/2006/relationships/image" Target="../media/image97.png"/><Relationship Id="rId19" Type="http://schemas.openxmlformats.org/officeDocument/2006/relationships/image" Target="../media/image66.svg"/><Relationship Id="rId4" Type="http://schemas.openxmlformats.org/officeDocument/2006/relationships/image" Target="../media/image93.png"/><Relationship Id="rId9" Type="http://schemas.openxmlformats.org/officeDocument/2006/relationships/image" Target="../media/image18.svg"/><Relationship Id="rId14" Type="http://schemas.openxmlformats.org/officeDocument/2006/relationships/image" Target="../media/image101.png"/><Relationship Id="rId22" Type="http://schemas.openxmlformats.org/officeDocument/2006/relationships/image" Target="../media/image108.png"/><Relationship Id="rId27" Type="http://schemas.openxmlformats.org/officeDocument/2006/relationships/image" Target="../media/image5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51.svg"/><Relationship Id="rId18" Type="http://schemas.openxmlformats.org/officeDocument/2006/relationships/image" Target="../media/image106.png"/><Relationship Id="rId3" Type="http://schemas.openxmlformats.org/officeDocument/2006/relationships/image" Target="../media/image112.svg"/><Relationship Id="rId21" Type="http://schemas.openxmlformats.org/officeDocument/2006/relationships/image" Target="../media/image109.svg"/><Relationship Id="rId7" Type="http://schemas.openxmlformats.org/officeDocument/2006/relationships/image" Target="../media/image70.svg"/><Relationship Id="rId12" Type="http://schemas.openxmlformats.org/officeDocument/2006/relationships/image" Target="../media/image50.png"/><Relationship Id="rId17" Type="http://schemas.openxmlformats.org/officeDocument/2006/relationships/image" Target="../media/image66.svg"/><Relationship Id="rId2" Type="http://schemas.openxmlformats.org/officeDocument/2006/relationships/image" Target="../media/image111.png"/><Relationship Id="rId16" Type="http://schemas.openxmlformats.org/officeDocument/2006/relationships/image" Target="../media/image105.png"/><Relationship Id="rId20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49.svg"/><Relationship Id="rId5" Type="http://schemas.openxmlformats.org/officeDocument/2006/relationships/image" Target="../media/image114.svg"/><Relationship Id="rId15" Type="http://schemas.openxmlformats.org/officeDocument/2006/relationships/image" Target="../media/image18.svg"/><Relationship Id="rId10" Type="http://schemas.openxmlformats.org/officeDocument/2006/relationships/image" Target="../media/image48.png"/><Relationship Id="rId19" Type="http://schemas.openxmlformats.org/officeDocument/2006/relationships/image" Target="../media/image107.svg"/><Relationship Id="rId4" Type="http://schemas.openxmlformats.org/officeDocument/2006/relationships/image" Target="../media/image113.png"/><Relationship Id="rId9" Type="http://schemas.openxmlformats.org/officeDocument/2006/relationships/image" Target="../media/image72.svg"/><Relationship Id="rId14" Type="http://schemas.openxmlformats.org/officeDocument/2006/relationships/image" Target="../media/image17.png"/><Relationship Id="rId22" Type="http://schemas.openxmlformats.org/officeDocument/2006/relationships/image" Target="../media/image1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svg"/><Relationship Id="rId18" Type="http://schemas.openxmlformats.org/officeDocument/2006/relationships/image" Target="../media/image71.png"/><Relationship Id="rId3" Type="http://schemas.openxmlformats.org/officeDocument/2006/relationships/image" Target="../media/image58.svg"/><Relationship Id="rId21" Type="http://schemas.openxmlformats.org/officeDocument/2006/relationships/image" Target="../media/image74.svg"/><Relationship Id="rId7" Type="http://schemas.openxmlformats.org/officeDocument/2006/relationships/image" Target="../media/image60.svg"/><Relationship Id="rId12" Type="http://schemas.openxmlformats.org/officeDocument/2006/relationships/image" Target="../media/image105.png"/><Relationship Id="rId17" Type="http://schemas.openxmlformats.org/officeDocument/2006/relationships/image" Target="../media/image70.svg"/><Relationship Id="rId25" Type="http://schemas.openxmlformats.org/officeDocument/2006/relationships/image" Target="../media/image117.svg"/><Relationship Id="rId2" Type="http://schemas.openxmlformats.org/officeDocument/2006/relationships/image" Target="../media/image57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svg"/><Relationship Id="rId24" Type="http://schemas.openxmlformats.org/officeDocument/2006/relationships/image" Target="../media/image116.png"/><Relationship Id="rId5" Type="http://schemas.openxmlformats.org/officeDocument/2006/relationships/image" Target="../media/image18.svg"/><Relationship Id="rId15" Type="http://schemas.openxmlformats.org/officeDocument/2006/relationships/image" Target="../media/image68.svg"/><Relationship Id="rId23" Type="http://schemas.openxmlformats.org/officeDocument/2006/relationships/image" Target="../media/image76.svg"/><Relationship Id="rId10" Type="http://schemas.openxmlformats.org/officeDocument/2006/relationships/image" Target="../media/image63.png"/><Relationship Id="rId19" Type="http://schemas.openxmlformats.org/officeDocument/2006/relationships/image" Target="../media/image72.svg"/><Relationship Id="rId4" Type="http://schemas.openxmlformats.org/officeDocument/2006/relationships/image" Target="../media/image17.png"/><Relationship Id="rId9" Type="http://schemas.openxmlformats.org/officeDocument/2006/relationships/image" Target="../media/image62.sv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svg"/><Relationship Id="rId18" Type="http://schemas.openxmlformats.org/officeDocument/2006/relationships/image" Target="../media/image71.png"/><Relationship Id="rId3" Type="http://schemas.openxmlformats.org/officeDocument/2006/relationships/image" Target="../media/image58.svg"/><Relationship Id="rId21" Type="http://schemas.openxmlformats.org/officeDocument/2006/relationships/image" Target="../media/image74.svg"/><Relationship Id="rId7" Type="http://schemas.openxmlformats.org/officeDocument/2006/relationships/image" Target="../media/image60.svg"/><Relationship Id="rId12" Type="http://schemas.openxmlformats.org/officeDocument/2006/relationships/image" Target="../media/image105.png"/><Relationship Id="rId17" Type="http://schemas.openxmlformats.org/officeDocument/2006/relationships/image" Target="../media/image70.svg"/><Relationship Id="rId2" Type="http://schemas.openxmlformats.org/officeDocument/2006/relationships/image" Target="../media/image57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svg"/><Relationship Id="rId24" Type="http://schemas.openxmlformats.org/officeDocument/2006/relationships/image" Target="../media/image118.png"/><Relationship Id="rId5" Type="http://schemas.openxmlformats.org/officeDocument/2006/relationships/image" Target="../media/image18.svg"/><Relationship Id="rId15" Type="http://schemas.openxmlformats.org/officeDocument/2006/relationships/image" Target="../media/image68.svg"/><Relationship Id="rId23" Type="http://schemas.openxmlformats.org/officeDocument/2006/relationships/image" Target="../media/image76.svg"/><Relationship Id="rId10" Type="http://schemas.openxmlformats.org/officeDocument/2006/relationships/image" Target="../media/image63.png"/><Relationship Id="rId19" Type="http://schemas.openxmlformats.org/officeDocument/2006/relationships/image" Target="../media/image72.svg"/><Relationship Id="rId4" Type="http://schemas.openxmlformats.org/officeDocument/2006/relationships/image" Target="../media/image17.png"/><Relationship Id="rId9" Type="http://schemas.openxmlformats.org/officeDocument/2006/relationships/image" Target="../media/image62.sv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00.svg"/><Relationship Id="rId18" Type="http://schemas.openxmlformats.org/officeDocument/2006/relationships/image" Target="../media/image105.png"/><Relationship Id="rId26" Type="http://schemas.openxmlformats.org/officeDocument/2006/relationships/image" Target="../media/image54.png"/><Relationship Id="rId3" Type="http://schemas.openxmlformats.org/officeDocument/2006/relationships/image" Target="../media/image92.svg"/><Relationship Id="rId21" Type="http://schemas.openxmlformats.org/officeDocument/2006/relationships/image" Target="../media/image107.svg"/><Relationship Id="rId7" Type="http://schemas.openxmlformats.org/officeDocument/2006/relationships/image" Target="../media/image96.svg"/><Relationship Id="rId12" Type="http://schemas.openxmlformats.org/officeDocument/2006/relationships/image" Target="../media/image99.png"/><Relationship Id="rId17" Type="http://schemas.openxmlformats.org/officeDocument/2006/relationships/image" Target="../media/image104.svg"/><Relationship Id="rId25" Type="http://schemas.openxmlformats.org/officeDocument/2006/relationships/image" Target="../media/image20.svg"/><Relationship Id="rId2" Type="http://schemas.openxmlformats.org/officeDocument/2006/relationships/image" Target="../media/image91.png"/><Relationship Id="rId16" Type="http://schemas.openxmlformats.org/officeDocument/2006/relationships/image" Target="../media/image103.pn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98.svg"/><Relationship Id="rId24" Type="http://schemas.openxmlformats.org/officeDocument/2006/relationships/image" Target="../media/image19.png"/><Relationship Id="rId5" Type="http://schemas.openxmlformats.org/officeDocument/2006/relationships/image" Target="../media/image94.svg"/><Relationship Id="rId15" Type="http://schemas.openxmlformats.org/officeDocument/2006/relationships/image" Target="../media/image102.svg"/><Relationship Id="rId23" Type="http://schemas.openxmlformats.org/officeDocument/2006/relationships/image" Target="../media/image109.svg"/><Relationship Id="rId28" Type="http://schemas.openxmlformats.org/officeDocument/2006/relationships/image" Target="../media/image33.png"/><Relationship Id="rId10" Type="http://schemas.openxmlformats.org/officeDocument/2006/relationships/image" Target="../media/image97.png"/><Relationship Id="rId19" Type="http://schemas.openxmlformats.org/officeDocument/2006/relationships/image" Target="../media/image66.svg"/><Relationship Id="rId4" Type="http://schemas.openxmlformats.org/officeDocument/2006/relationships/image" Target="../media/image93.png"/><Relationship Id="rId9" Type="http://schemas.openxmlformats.org/officeDocument/2006/relationships/image" Target="../media/image18.svg"/><Relationship Id="rId14" Type="http://schemas.openxmlformats.org/officeDocument/2006/relationships/image" Target="../media/image101.png"/><Relationship Id="rId22" Type="http://schemas.openxmlformats.org/officeDocument/2006/relationships/image" Target="../media/image108.png"/><Relationship Id="rId27" Type="http://schemas.openxmlformats.org/officeDocument/2006/relationships/image" Target="../media/image5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10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10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19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20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19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56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32.svg"/><Relationship Id="rId18" Type="http://schemas.openxmlformats.org/officeDocument/2006/relationships/image" Target="../media/image13.png"/><Relationship Id="rId26" Type="http://schemas.openxmlformats.org/officeDocument/2006/relationships/image" Target="../media/image130.png"/><Relationship Id="rId3" Type="http://schemas.openxmlformats.org/officeDocument/2006/relationships/image" Target="../media/image2.svg"/><Relationship Id="rId21" Type="http://schemas.openxmlformats.org/officeDocument/2006/relationships/image" Target="../media/image125.png"/><Relationship Id="rId34" Type="http://schemas.openxmlformats.org/officeDocument/2006/relationships/image" Target="../media/image138.png"/><Relationship Id="rId7" Type="http://schemas.openxmlformats.org/officeDocument/2006/relationships/image" Target="../media/image6.svg"/><Relationship Id="rId12" Type="http://schemas.openxmlformats.org/officeDocument/2006/relationships/image" Target="../media/image31.png"/><Relationship Id="rId17" Type="http://schemas.openxmlformats.org/officeDocument/2006/relationships/image" Target="../media/image12.svg"/><Relationship Id="rId25" Type="http://schemas.openxmlformats.org/officeDocument/2006/relationships/image" Target="../media/image129.svg"/><Relationship Id="rId33" Type="http://schemas.openxmlformats.org/officeDocument/2006/relationships/image" Target="../media/image137.sv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20" Type="http://schemas.openxmlformats.org/officeDocument/2006/relationships/image" Target="../media/image124.png"/><Relationship Id="rId29" Type="http://schemas.openxmlformats.org/officeDocument/2006/relationships/image" Target="../media/image1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11" Type="http://schemas.openxmlformats.org/officeDocument/2006/relationships/image" Target="../media/image30.svg"/><Relationship Id="rId24" Type="http://schemas.openxmlformats.org/officeDocument/2006/relationships/image" Target="../media/image128.png"/><Relationship Id="rId32" Type="http://schemas.openxmlformats.org/officeDocument/2006/relationships/image" Target="../media/image136.png"/><Relationship Id="rId37" Type="http://schemas.openxmlformats.org/officeDocument/2006/relationships/image" Target="../media/image141.svg"/><Relationship Id="rId5" Type="http://schemas.openxmlformats.org/officeDocument/2006/relationships/image" Target="../media/image4.svg"/><Relationship Id="rId15" Type="http://schemas.openxmlformats.org/officeDocument/2006/relationships/image" Target="../media/image10.svg"/><Relationship Id="rId23" Type="http://schemas.openxmlformats.org/officeDocument/2006/relationships/image" Target="../media/image127.svg"/><Relationship Id="rId28" Type="http://schemas.openxmlformats.org/officeDocument/2006/relationships/image" Target="../media/image132.png"/><Relationship Id="rId36" Type="http://schemas.openxmlformats.org/officeDocument/2006/relationships/image" Target="../media/image140.png"/><Relationship Id="rId10" Type="http://schemas.openxmlformats.org/officeDocument/2006/relationships/image" Target="../media/image29.png"/><Relationship Id="rId19" Type="http://schemas.openxmlformats.org/officeDocument/2006/relationships/image" Target="../media/image14.svg"/><Relationship Id="rId31" Type="http://schemas.openxmlformats.org/officeDocument/2006/relationships/image" Target="../media/image135.svg"/><Relationship Id="rId4" Type="http://schemas.openxmlformats.org/officeDocument/2006/relationships/image" Target="../media/image121.png"/><Relationship Id="rId9" Type="http://schemas.openxmlformats.org/officeDocument/2006/relationships/image" Target="../media/image8.svg"/><Relationship Id="rId14" Type="http://schemas.openxmlformats.org/officeDocument/2006/relationships/image" Target="../media/image9.png"/><Relationship Id="rId22" Type="http://schemas.openxmlformats.org/officeDocument/2006/relationships/image" Target="../media/image126.png"/><Relationship Id="rId27" Type="http://schemas.openxmlformats.org/officeDocument/2006/relationships/image" Target="../media/image131.svg"/><Relationship Id="rId30" Type="http://schemas.openxmlformats.org/officeDocument/2006/relationships/image" Target="../media/image134.png"/><Relationship Id="rId35" Type="http://schemas.openxmlformats.org/officeDocument/2006/relationships/image" Target="../media/image13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45360">
            <a:off x="10247195" y="1270552"/>
            <a:ext cx="3567379" cy="4500134"/>
          </a:xfrm>
          <a:custGeom>
            <a:avLst/>
            <a:gdLst/>
            <a:ahLst/>
            <a:cxnLst/>
            <a:rect l="l" t="t" r="r" b="b"/>
            <a:pathLst>
              <a:path w="3567379" h="4500134">
                <a:moveTo>
                  <a:pt x="0" y="0"/>
                </a:moveTo>
                <a:lnTo>
                  <a:pt x="3567379" y="0"/>
                </a:lnTo>
                <a:lnTo>
                  <a:pt x="3567379" y="4500134"/>
                </a:lnTo>
                <a:lnTo>
                  <a:pt x="0" y="4500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45360">
            <a:off x="10149145" y="1174763"/>
            <a:ext cx="3567379" cy="4500134"/>
          </a:xfrm>
          <a:custGeom>
            <a:avLst/>
            <a:gdLst/>
            <a:ahLst/>
            <a:cxnLst/>
            <a:rect l="l" t="t" r="r" b="b"/>
            <a:pathLst>
              <a:path w="3567379" h="4500134">
                <a:moveTo>
                  <a:pt x="0" y="0"/>
                </a:moveTo>
                <a:lnTo>
                  <a:pt x="3567379" y="0"/>
                </a:lnTo>
                <a:lnTo>
                  <a:pt x="3567379" y="4500134"/>
                </a:lnTo>
                <a:lnTo>
                  <a:pt x="0" y="450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08678">
            <a:off x="15437214" y="-641094"/>
            <a:ext cx="3136561" cy="5324409"/>
          </a:xfrm>
          <a:custGeom>
            <a:avLst/>
            <a:gdLst/>
            <a:ahLst/>
            <a:cxnLst/>
            <a:rect l="l" t="t" r="r" b="b"/>
            <a:pathLst>
              <a:path w="3136561" h="5324409">
                <a:moveTo>
                  <a:pt x="0" y="0"/>
                </a:moveTo>
                <a:lnTo>
                  <a:pt x="3136561" y="0"/>
                </a:lnTo>
                <a:lnTo>
                  <a:pt x="3136561" y="5324409"/>
                </a:lnTo>
                <a:lnTo>
                  <a:pt x="0" y="53244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308678">
            <a:off x="15365025" y="-727867"/>
            <a:ext cx="3136561" cy="5324409"/>
          </a:xfrm>
          <a:custGeom>
            <a:avLst/>
            <a:gdLst/>
            <a:ahLst/>
            <a:cxnLst/>
            <a:rect l="l" t="t" r="r" b="b"/>
            <a:pathLst>
              <a:path w="3136561" h="5324409">
                <a:moveTo>
                  <a:pt x="0" y="0"/>
                </a:moveTo>
                <a:lnTo>
                  <a:pt x="3136561" y="0"/>
                </a:lnTo>
                <a:lnTo>
                  <a:pt x="3136561" y="5324409"/>
                </a:lnTo>
                <a:lnTo>
                  <a:pt x="0" y="53244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78848" y="371254"/>
            <a:ext cx="8604832" cy="9506391"/>
          </a:xfrm>
          <a:custGeom>
            <a:avLst/>
            <a:gdLst/>
            <a:ahLst/>
            <a:cxnLst/>
            <a:rect l="l" t="t" r="r" b="b"/>
            <a:pathLst>
              <a:path w="8604832" h="9506391">
                <a:moveTo>
                  <a:pt x="0" y="0"/>
                </a:moveTo>
                <a:lnTo>
                  <a:pt x="8604832" y="0"/>
                </a:lnTo>
                <a:lnTo>
                  <a:pt x="8604832" y="9506392"/>
                </a:lnTo>
                <a:lnTo>
                  <a:pt x="0" y="95063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r="-91172" b="-67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55023" y="247429"/>
            <a:ext cx="8604832" cy="9506391"/>
          </a:xfrm>
          <a:custGeom>
            <a:avLst/>
            <a:gdLst/>
            <a:ahLst/>
            <a:cxnLst/>
            <a:rect l="l" t="t" r="r" b="b"/>
            <a:pathLst>
              <a:path w="8604832" h="9506391">
                <a:moveTo>
                  <a:pt x="0" y="0"/>
                </a:moveTo>
                <a:lnTo>
                  <a:pt x="8604832" y="0"/>
                </a:lnTo>
                <a:lnTo>
                  <a:pt x="8604832" y="9506392"/>
                </a:lnTo>
                <a:lnTo>
                  <a:pt x="0" y="95063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r="-91172" b="-67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01806" y="2260196"/>
            <a:ext cx="7916177" cy="7041588"/>
          </a:xfrm>
          <a:custGeom>
            <a:avLst/>
            <a:gdLst/>
            <a:ahLst/>
            <a:cxnLst/>
            <a:rect l="l" t="t" r="r" b="b"/>
            <a:pathLst>
              <a:path w="7916177" h="7041588">
                <a:moveTo>
                  <a:pt x="0" y="0"/>
                </a:moveTo>
                <a:lnTo>
                  <a:pt x="7916178" y="0"/>
                </a:lnTo>
                <a:lnTo>
                  <a:pt x="7916178" y="7041589"/>
                </a:lnTo>
                <a:lnTo>
                  <a:pt x="0" y="704158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62" b="-59047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487735" y="6853648"/>
            <a:ext cx="6308940" cy="622385"/>
            <a:chOff x="0" y="0"/>
            <a:chExt cx="1661614" cy="1639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61614" cy="163920"/>
            </a:xfrm>
            <a:custGeom>
              <a:avLst/>
              <a:gdLst/>
              <a:ahLst/>
              <a:cxnLst/>
              <a:rect l="l" t="t" r="r" b="b"/>
              <a:pathLst>
                <a:path w="1661614" h="163920">
                  <a:moveTo>
                    <a:pt x="81960" y="0"/>
                  </a:moveTo>
                  <a:lnTo>
                    <a:pt x="1579653" y="0"/>
                  </a:lnTo>
                  <a:cubicBezTo>
                    <a:pt x="1624919" y="0"/>
                    <a:pt x="1661614" y="36695"/>
                    <a:pt x="1661614" y="81960"/>
                  </a:cubicBezTo>
                  <a:lnTo>
                    <a:pt x="1661614" y="81960"/>
                  </a:lnTo>
                  <a:cubicBezTo>
                    <a:pt x="1661614" y="127226"/>
                    <a:pt x="1624919" y="163920"/>
                    <a:pt x="1579653" y="163920"/>
                  </a:cubicBezTo>
                  <a:lnTo>
                    <a:pt x="81960" y="163920"/>
                  </a:lnTo>
                  <a:cubicBezTo>
                    <a:pt x="36695" y="163920"/>
                    <a:pt x="0" y="127226"/>
                    <a:pt x="0" y="81960"/>
                  </a:cubicBezTo>
                  <a:lnTo>
                    <a:pt x="0" y="81960"/>
                  </a:lnTo>
                  <a:cubicBezTo>
                    <a:pt x="0" y="36695"/>
                    <a:pt x="36695" y="0"/>
                    <a:pt x="81960" y="0"/>
                  </a:cubicBezTo>
                  <a:close/>
                </a:path>
              </a:pathLst>
            </a:custGeom>
            <a:solidFill>
              <a:srgbClr val="000000">
                <a:alpha val="29804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661614" cy="2020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44801" y="6813052"/>
            <a:ext cx="6308940" cy="1306754"/>
            <a:chOff x="0" y="0"/>
            <a:chExt cx="1661614" cy="3441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61614" cy="344166"/>
            </a:xfrm>
            <a:custGeom>
              <a:avLst/>
              <a:gdLst/>
              <a:ahLst/>
              <a:cxnLst/>
              <a:rect l="l" t="t" r="r" b="b"/>
              <a:pathLst>
                <a:path w="1661614" h="344166">
                  <a:moveTo>
                    <a:pt x="122713" y="0"/>
                  </a:moveTo>
                  <a:lnTo>
                    <a:pt x="1538900" y="0"/>
                  </a:lnTo>
                  <a:cubicBezTo>
                    <a:pt x="1606673" y="0"/>
                    <a:pt x="1661614" y="54941"/>
                    <a:pt x="1661614" y="122713"/>
                  </a:cubicBezTo>
                  <a:lnTo>
                    <a:pt x="1661614" y="221452"/>
                  </a:lnTo>
                  <a:cubicBezTo>
                    <a:pt x="1661614" y="289225"/>
                    <a:pt x="1606673" y="344166"/>
                    <a:pt x="1538900" y="344166"/>
                  </a:cubicBezTo>
                  <a:lnTo>
                    <a:pt x="122713" y="344166"/>
                  </a:lnTo>
                  <a:cubicBezTo>
                    <a:pt x="54941" y="344166"/>
                    <a:pt x="0" y="289225"/>
                    <a:pt x="0" y="221452"/>
                  </a:cubicBezTo>
                  <a:lnTo>
                    <a:pt x="0" y="122713"/>
                  </a:lnTo>
                  <a:cubicBezTo>
                    <a:pt x="0" y="54941"/>
                    <a:pt x="54941" y="0"/>
                    <a:pt x="122713" y="0"/>
                  </a:cubicBezTo>
                  <a:close/>
                </a:path>
              </a:pathLst>
            </a:custGeom>
            <a:solidFill>
              <a:srgbClr val="CA618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661614" cy="382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242369" y="3134619"/>
            <a:ext cx="6713802" cy="215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4"/>
              </a:lnSpc>
            </a:pPr>
            <a:r>
              <a:rPr lang="en-US" sz="5495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PERANCANGAN MODEL AJAR</a:t>
            </a:r>
          </a:p>
          <a:p>
            <a:pPr algn="ctr">
              <a:lnSpc>
                <a:spcPts val="6216"/>
              </a:lnSpc>
            </a:pPr>
            <a:r>
              <a:rPr lang="en-US" sz="5095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 FASE F TUNAGRAHITA</a:t>
            </a:r>
          </a:p>
          <a:p>
            <a:pPr algn="ctr">
              <a:lnSpc>
                <a:spcPts val="4006"/>
              </a:lnSpc>
            </a:pPr>
            <a:endParaRPr lang="en-US" sz="5095">
              <a:solidFill>
                <a:srgbClr val="CA618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50323" y="4901978"/>
            <a:ext cx="7861882" cy="869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3"/>
              </a:lnSpc>
            </a:pPr>
            <a:r>
              <a:rPr lang="en-US" sz="2699">
                <a:solidFill>
                  <a:srgbClr val="C35A96"/>
                </a:solidFill>
                <a:latin typeface="Futura"/>
                <a:ea typeface="Futura"/>
                <a:cs typeface="Futura"/>
                <a:sym typeface="Futura"/>
              </a:rPr>
              <a:t>Pendekatan Pembelajaran Fungsional, </a:t>
            </a:r>
          </a:p>
          <a:p>
            <a:pPr algn="ctr">
              <a:lnSpc>
                <a:spcPts val="3293"/>
              </a:lnSpc>
              <a:spcBef>
                <a:spcPct val="0"/>
              </a:spcBef>
            </a:pPr>
            <a:r>
              <a:rPr lang="en-US" sz="2699">
                <a:solidFill>
                  <a:srgbClr val="C35A96"/>
                </a:solidFill>
                <a:latin typeface="Futura"/>
                <a:ea typeface="Futura"/>
                <a:cs typeface="Futura"/>
                <a:sym typeface="Futura"/>
              </a:rPr>
              <a:t>Kontekstual, dan Individual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61540" y="6901795"/>
            <a:ext cx="567546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9"/>
              </a:lnSpc>
              <a:spcBef>
                <a:spcPct val="0"/>
              </a:spcBef>
            </a:pPr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1963421" y="5752370"/>
            <a:ext cx="7035685" cy="721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3"/>
              </a:lnSpc>
            </a:pPr>
            <a:r>
              <a:rPr lang="en-US" sz="465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Kelas XII SMALB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70771" y="6949420"/>
            <a:ext cx="4342868" cy="1023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5"/>
              </a:lnSpc>
              <a:spcBef>
                <a:spcPct val="0"/>
              </a:spcBef>
            </a:pPr>
            <a:r>
              <a:rPr lang="en-US" sz="3324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Sefrida Yulia, S.Pd.I, Gr</a:t>
            </a:r>
          </a:p>
          <a:p>
            <a:pPr algn="ctr">
              <a:lnSpc>
                <a:spcPts val="4055"/>
              </a:lnSpc>
              <a:spcBef>
                <a:spcPct val="0"/>
              </a:spcBef>
            </a:pPr>
            <a:r>
              <a:rPr lang="en-US" sz="3324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Nip. 198809252026212001</a:t>
            </a:r>
          </a:p>
        </p:txBody>
      </p:sp>
      <p:sp>
        <p:nvSpPr>
          <p:cNvPr id="20" name="Freeform 20"/>
          <p:cNvSpPr/>
          <p:nvPr/>
        </p:nvSpPr>
        <p:spPr>
          <a:xfrm>
            <a:off x="12383104" y="2481957"/>
            <a:ext cx="5616742" cy="7805043"/>
          </a:xfrm>
          <a:custGeom>
            <a:avLst/>
            <a:gdLst/>
            <a:ahLst/>
            <a:cxnLst/>
            <a:rect l="l" t="t" r="r" b="b"/>
            <a:pathLst>
              <a:path w="5616742" h="7805043">
                <a:moveTo>
                  <a:pt x="0" y="0"/>
                </a:moveTo>
                <a:lnTo>
                  <a:pt x="5616742" y="0"/>
                </a:lnTo>
                <a:lnTo>
                  <a:pt x="5616742" y="7805043"/>
                </a:lnTo>
                <a:lnTo>
                  <a:pt x="0" y="780504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3661" r="-13661"/>
            </a:stretch>
          </a:blipFill>
        </p:spPr>
      </p:sp>
      <p:pic>
        <p:nvPicPr>
          <p:cNvPr id="21" name="Picture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7095" y="120382"/>
            <a:ext cx="679718" cy="679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cmd cmd="playFrom(0.0)">
              <p:cBhvr>
                <p:cTn id="2"/>
                <p:tgtEl>
                  <p:spTgt spid="21"/>
                </p:tgtEl>
              </p:cBhvr>
            </p:cmd>
            <p:audio>
              <p:cMediaNode vol="100000" showWhenStopped="0">
                <p:cTn id="3"/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19012" y="3561263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0" y="0"/>
                </a:lnTo>
                <a:lnTo>
                  <a:pt x="4066660" y="4959343"/>
                </a:lnTo>
                <a:lnTo>
                  <a:pt x="0" y="495934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89431" y="2072562"/>
            <a:ext cx="6432950" cy="79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9"/>
              </a:lnSpc>
            </a:pPr>
            <a:r>
              <a:rPr lang="en-US" sz="520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1. IDENTITAS PEMBELAJARAN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13647" y="3163754"/>
            <a:ext cx="7361563" cy="330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Satuan pendidikan : SMALB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Fase.                    : F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Kelas.                   : XII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Peserta didik.         : Tunagrahita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Alokasi waktu        : 2–4 JP/pertemuan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Model                   : Pembelajaran langsung + praktik 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 .                            Fungsional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Pendekatan            : Individual, kontekstual, multisensori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802694" y="494493"/>
            <a:ext cx="8278695" cy="9545665"/>
          </a:xfrm>
          <a:custGeom>
            <a:avLst/>
            <a:gdLst/>
            <a:ahLst/>
            <a:cxnLst/>
            <a:rect l="l" t="t" r="r" b="b"/>
            <a:pathLst>
              <a:path w="8278695" h="9545665">
                <a:moveTo>
                  <a:pt x="0" y="0"/>
                </a:moveTo>
                <a:lnTo>
                  <a:pt x="8278695" y="0"/>
                </a:lnTo>
                <a:lnTo>
                  <a:pt x="8278695" y="9545664"/>
                </a:lnTo>
                <a:lnTo>
                  <a:pt x="0" y="95456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820776" y="1477243"/>
            <a:ext cx="6808366" cy="7580165"/>
          </a:xfrm>
          <a:custGeom>
            <a:avLst/>
            <a:gdLst/>
            <a:ahLst/>
            <a:cxnLst/>
            <a:rect l="l" t="t" r="r" b="b"/>
            <a:pathLst>
              <a:path w="6808366" h="7580165">
                <a:moveTo>
                  <a:pt x="0" y="0"/>
                </a:moveTo>
                <a:lnTo>
                  <a:pt x="6808366" y="0"/>
                </a:lnTo>
                <a:lnTo>
                  <a:pt x="6808366" y="7580164"/>
                </a:lnTo>
                <a:lnTo>
                  <a:pt x="0" y="75801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986284" flipH="1">
            <a:off x="17718575" y="-1722764"/>
            <a:ext cx="3498537" cy="4933834"/>
          </a:xfrm>
          <a:custGeom>
            <a:avLst/>
            <a:gdLst/>
            <a:ahLst/>
            <a:cxnLst/>
            <a:rect l="l" t="t" r="r" b="b"/>
            <a:pathLst>
              <a:path w="3498537" h="4933834">
                <a:moveTo>
                  <a:pt x="3498536" y="0"/>
                </a:moveTo>
                <a:lnTo>
                  <a:pt x="0" y="0"/>
                </a:lnTo>
                <a:lnTo>
                  <a:pt x="0" y="4933834"/>
                </a:lnTo>
                <a:lnTo>
                  <a:pt x="3498536" y="4933834"/>
                </a:lnTo>
                <a:lnTo>
                  <a:pt x="3498536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5633988" flipH="1" flipV="1">
            <a:off x="507729" y="7634072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5400000">
            <a:off x="8678869" y="370668"/>
            <a:ext cx="8278695" cy="9545665"/>
          </a:xfrm>
          <a:custGeom>
            <a:avLst/>
            <a:gdLst/>
            <a:ahLst/>
            <a:cxnLst/>
            <a:rect l="l" t="t" r="r" b="b"/>
            <a:pathLst>
              <a:path w="8278695" h="9545665">
                <a:moveTo>
                  <a:pt x="0" y="0"/>
                </a:moveTo>
                <a:lnTo>
                  <a:pt x="8278695" y="0"/>
                </a:lnTo>
                <a:lnTo>
                  <a:pt x="8278695" y="9545664"/>
                </a:lnTo>
                <a:lnTo>
                  <a:pt x="0" y="9545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96951" y="1353418"/>
            <a:ext cx="6808366" cy="7580165"/>
          </a:xfrm>
          <a:custGeom>
            <a:avLst/>
            <a:gdLst/>
            <a:ahLst/>
            <a:cxnLst/>
            <a:rect l="l" t="t" r="r" b="b"/>
            <a:pathLst>
              <a:path w="6808366" h="7580165">
                <a:moveTo>
                  <a:pt x="0" y="0"/>
                </a:moveTo>
                <a:lnTo>
                  <a:pt x="6808366" y="0"/>
                </a:lnTo>
                <a:lnTo>
                  <a:pt x="6808366" y="7580164"/>
                </a:lnTo>
                <a:lnTo>
                  <a:pt x="0" y="75801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35503">
            <a:off x="822220" y="-2094475"/>
            <a:ext cx="3686966" cy="3485858"/>
          </a:xfrm>
          <a:custGeom>
            <a:avLst/>
            <a:gdLst/>
            <a:ahLst/>
            <a:cxnLst/>
            <a:rect l="l" t="t" r="r" b="b"/>
            <a:pathLst>
              <a:path w="3686966" h="3485858">
                <a:moveTo>
                  <a:pt x="0" y="0"/>
                </a:moveTo>
                <a:lnTo>
                  <a:pt x="3686966" y="0"/>
                </a:lnTo>
                <a:lnTo>
                  <a:pt x="3686966" y="3485858"/>
                </a:lnTo>
                <a:lnTo>
                  <a:pt x="0" y="348585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5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235503">
            <a:off x="768719" y="-2167296"/>
            <a:ext cx="3686966" cy="3485858"/>
          </a:xfrm>
          <a:custGeom>
            <a:avLst/>
            <a:gdLst/>
            <a:ahLst/>
            <a:cxnLst/>
            <a:rect l="l" t="t" r="r" b="b"/>
            <a:pathLst>
              <a:path w="3686966" h="3485858">
                <a:moveTo>
                  <a:pt x="0" y="0"/>
                </a:moveTo>
                <a:lnTo>
                  <a:pt x="3686966" y="0"/>
                </a:lnTo>
                <a:lnTo>
                  <a:pt x="3686966" y="3485858"/>
                </a:lnTo>
                <a:lnTo>
                  <a:pt x="0" y="34858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899725" y="7907409"/>
            <a:ext cx="4824612" cy="2701783"/>
          </a:xfrm>
          <a:custGeom>
            <a:avLst/>
            <a:gdLst/>
            <a:ahLst/>
            <a:cxnLst/>
            <a:rect l="l" t="t" r="r" b="b"/>
            <a:pathLst>
              <a:path w="4824612" h="2701783">
                <a:moveTo>
                  <a:pt x="0" y="0"/>
                </a:moveTo>
                <a:lnTo>
                  <a:pt x="4824612" y="0"/>
                </a:lnTo>
                <a:lnTo>
                  <a:pt x="4824612" y="2701782"/>
                </a:lnTo>
                <a:lnTo>
                  <a:pt x="0" y="270178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3798586" y="7931956"/>
            <a:ext cx="4824612" cy="2701783"/>
          </a:xfrm>
          <a:custGeom>
            <a:avLst/>
            <a:gdLst/>
            <a:ahLst/>
            <a:cxnLst/>
            <a:rect l="l" t="t" r="r" b="b"/>
            <a:pathLst>
              <a:path w="4824612" h="2701783">
                <a:moveTo>
                  <a:pt x="0" y="0"/>
                </a:moveTo>
                <a:lnTo>
                  <a:pt x="4824612" y="0"/>
                </a:lnTo>
                <a:lnTo>
                  <a:pt x="4824612" y="2701783"/>
                </a:lnTo>
                <a:lnTo>
                  <a:pt x="0" y="27017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9986284" flipH="1">
            <a:off x="17623325" y="-1684664"/>
            <a:ext cx="3498537" cy="4933834"/>
          </a:xfrm>
          <a:custGeom>
            <a:avLst/>
            <a:gdLst/>
            <a:ahLst/>
            <a:cxnLst/>
            <a:rect l="l" t="t" r="r" b="b"/>
            <a:pathLst>
              <a:path w="3498537" h="4933834">
                <a:moveTo>
                  <a:pt x="3498536" y="0"/>
                </a:moveTo>
                <a:lnTo>
                  <a:pt x="0" y="0"/>
                </a:lnTo>
                <a:lnTo>
                  <a:pt x="0" y="4933834"/>
                </a:lnTo>
                <a:lnTo>
                  <a:pt x="3498536" y="4933834"/>
                </a:lnTo>
                <a:lnTo>
                  <a:pt x="3498536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633988" flipH="1" flipV="1">
            <a:off x="422004" y="7548347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165664" y="2944248"/>
            <a:ext cx="4118592" cy="5348820"/>
          </a:xfrm>
          <a:custGeom>
            <a:avLst/>
            <a:gdLst/>
            <a:ahLst/>
            <a:cxnLst/>
            <a:rect l="l" t="t" r="r" b="b"/>
            <a:pathLst>
              <a:path w="4118592" h="5348820">
                <a:moveTo>
                  <a:pt x="0" y="0"/>
                </a:moveTo>
                <a:lnTo>
                  <a:pt x="4118591" y="0"/>
                </a:lnTo>
                <a:lnTo>
                  <a:pt x="4118591" y="5348820"/>
                </a:lnTo>
                <a:lnTo>
                  <a:pt x="0" y="534882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324947" y="3516522"/>
            <a:ext cx="8295373" cy="75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8"/>
              </a:lnSpc>
            </a:pPr>
            <a:r>
              <a:rPr lang="en-US" sz="49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2. KARAKTERISTIK PESERTA DIDIK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38261" y="4757156"/>
            <a:ext cx="5468746" cy="4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9339840" y="4594657"/>
            <a:ext cx="6419492" cy="369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Membutuhkan instruksi sederhana, konkret, dan berulang.</a:t>
            </a:r>
          </a:p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Kecepatan belajar setiap peserta didik berbeda.</a:t>
            </a:r>
          </a:p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Lebih mudah memahami melalui contoh nyata dan praktik langsung.</a:t>
            </a:r>
          </a:p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Membutuhkan bantuan visual, verbal, gestur, serta penguatan positif.</a:t>
            </a:r>
          </a:p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Materi perlu diarahkan pada kemandirian dan keterampilan kehidupan sehari-hari.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78550" y="77229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027289" flipH="1">
            <a:off x="17062623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0923563" y="180818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645200" y="63894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790213" y="167483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027289" flipH="1">
            <a:off x="16983159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2343895">
            <a:off x="16518865" y="8174195"/>
            <a:ext cx="909420" cy="1678459"/>
          </a:xfrm>
          <a:custGeom>
            <a:avLst/>
            <a:gdLst/>
            <a:ahLst/>
            <a:cxnLst/>
            <a:rect l="l" t="t" r="r" b="b"/>
            <a:pathLst>
              <a:path w="909420" h="1678459">
                <a:moveTo>
                  <a:pt x="0" y="0"/>
                </a:moveTo>
                <a:lnTo>
                  <a:pt x="909420" y="0"/>
                </a:lnTo>
                <a:lnTo>
                  <a:pt x="909420" y="1678459"/>
                </a:lnTo>
                <a:lnTo>
                  <a:pt x="0" y="167845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686728">
            <a:off x="-2974832" y="1627337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1" y="0"/>
                </a:lnTo>
                <a:lnTo>
                  <a:pt x="6468631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6686728">
            <a:off x="-3094902" y="1550372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0" y="0"/>
                </a:lnTo>
                <a:lnTo>
                  <a:pt x="6468630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03365" y="8213802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flipH="1">
            <a:off x="1028700" y="8278423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024980" y="3714806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0" y="0"/>
                </a:lnTo>
                <a:lnTo>
                  <a:pt x="4066660" y="4959342"/>
                </a:lnTo>
                <a:lnTo>
                  <a:pt x="0" y="495934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45200" y="3716584"/>
            <a:ext cx="8462639" cy="69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0"/>
              </a:lnSpc>
            </a:pPr>
            <a:r>
              <a:rPr lang="en-US" sz="45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3. TUJUAN PEMBELAJARAN FASE F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98156" y="4947693"/>
            <a:ext cx="7556729" cy="4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2726452" y="4595706"/>
            <a:ext cx="7130737" cy="3178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Peserta didik diharapkan mampu: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1) memahami instruksi sederhana;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2) melakukan aktivitas secara bertahap;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3) berkomunikasi sesuai kebutuhan;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4) menggunakan keterampilan akademik fungsional;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5) meningkatkan kemandirian diri;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6) menerapkan keterampilan sosial;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7) mengenal dan mempraktikkan keterampilan vokasional sederhana.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691672">
            <a:off x="5522140" y="6861184"/>
            <a:ext cx="2526663" cy="5826993"/>
          </a:xfrm>
          <a:custGeom>
            <a:avLst/>
            <a:gdLst/>
            <a:ahLst/>
            <a:cxnLst/>
            <a:rect l="l" t="t" r="r" b="b"/>
            <a:pathLst>
              <a:path w="2526663" h="5826993">
                <a:moveTo>
                  <a:pt x="0" y="0"/>
                </a:moveTo>
                <a:lnTo>
                  <a:pt x="2526663" y="0"/>
                </a:lnTo>
                <a:lnTo>
                  <a:pt x="2526663" y="5826994"/>
                </a:lnTo>
                <a:lnTo>
                  <a:pt x="0" y="58269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8058699" y="856257"/>
            <a:ext cx="9801007" cy="8803086"/>
          </a:xfrm>
          <a:custGeom>
            <a:avLst/>
            <a:gdLst/>
            <a:ahLst/>
            <a:cxnLst/>
            <a:rect l="l" t="t" r="r" b="b"/>
            <a:pathLst>
              <a:path w="9801007" h="8803086">
                <a:moveTo>
                  <a:pt x="0" y="0"/>
                </a:moveTo>
                <a:lnTo>
                  <a:pt x="9801007" y="0"/>
                </a:lnTo>
                <a:lnTo>
                  <a:pt x="9801007" y="8803086"/>
                </a:lnTo>
                <a:lnTo>
                  <a:pt x="0" y="8803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82779" y="1698772"/>
            <a:ext cx="5811257" cy="7118056"/>
          </a:xfrm>
          <a:custGeom>
            <a:avLst/>
            <a:gdLst/>
            <a:ahLst/>
            <a:cxnLst/>
            <a:rect l="l" t="t" r="r" b="b"/>
            <a:pathLst>
              <a:path w="5811257" h="7118056">
                <a:moveTo>
                  <a:pt x="0" y="0"/>
                </a:moveTo>
                <a:lnTo>
                  <a:pt x="5811257" y="0"/>
                </a:lnTo>
                <a:lnTo>
                  <a:pt x="5811257" y="7118056"/>
                </a:lnTo>
                <a:lnTo>
                  <a:pt x="0" y="71180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9333" r="-29929"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7944399" y="741957"/>
            <a:ext cx="9801007" cy="8803086"/>
          </a:xfrm>
          <a:custGeom>
            <a:avLst/>
            <a:gdLst/>
            <a:ahLst/>
            <a:cxnLst/>
            <a:rect l="l" t="t" r="r" b="b"/>
            <a:pathLst>
              <a:path w="9801007" h="8803086">
                <a:moveTo>
                  <a:pt x="0" y="0"/>
                </a:moveTo>
                <a:lnTo>
                  <a:pt x="9801007" y="0"/>
                </a:lnTo>
                <a:lnTo>
                  <a:pt x="9801007" y="8803086"/>
                </a:lnTo>
                <a:lnTo>
                  <a:pt x="0" y="88030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78004" y="1584472"/>
            <a:ext cx="5811257" cy="7118056"/>
          </a:xfrm>
          <a:custGeom>
            <a:avLst/>
            <a:gdLst/>
            <a:ahLst/>
            <a:cxnLst/>
            <a:rect l="l" t="t" r="r" b="b"/>
            <a:pathLst>
              <a:path w="5811257" h="7118056">
                <a:moveTo>
                  <a:pt x="0" y="0"/>
                </a:moveTo>
                <a:lnTo>
                  <a:pt x="5811257" y="0"/>
                </a:lnTo>
                <a:lnTo>
                  <a:pt x="5811257" y="7118056"/>
                </a:lnTo>
                <a:lnTo>
                  <a:pt x="0" y="7118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9333" r="-29929"/>
            </a:stretch>
          </a:blipFill>
        </p:spPr>
      </p:sp>
      <p:sp>
        <p:nvSpPr>
          <p:cNvPr id="7" name="Freeform 7"/>
          <p:cNvSpPr/>
          <p:nvPr/>
        </p:nvSpPr>
        <p:spPr>
          <a:xfrm rot="4691672">
            <a:off x="5522140" y="6975376"/>
            <a:ext cx="2526663" cy="5826993"/>
          </a:xfrm>
          <a:custGeom>
            <a:avLst/>
            <a:gdLst/>
            <a:ahLst/>
            <a:cxnLst/>
            <a:rect l="l" t="t" r="r" b="b"/>
            <a:pathLst>
              <a:path w="2526663" h="5826993">
                <a:moveTo>
                  <a:pt x="0" y="0"/>
                </a:moveTo>
                <a:lnTo>
                  <a:pt x="2526663" y="0"/>
                </a:lnTo>
                <a:lnTo>
                  <a:pt x="2526663" y="5826994"/>
                </a:lnTo>
                <a:lnTo>
                  <a:pt x="0" y="58269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87797" y="-1401921"/>
            <a:ext cx="4352192" cy="4114800"/>
          </a:xfrm>
          <a:custGeom>
            <a:avLst/>
            <a:gdLst/>
            <a:ahLst/>
            <a:cxnLst/>
            <a:rect l="l" t="t" r="r" b="b"/>
            <a:pathLst>
              <a:path w="4352192" h="4114800">
                <a:moveTo>
                  <a:pt x="0" y="0"/>
                </a:moveTo>
                <a:lnTo>
                  <a:pt x="4352192" y="0"/>
                </a:lnTo>
                <a:lnTo>
                  <a:pt x="43521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587797" y="-1521992"/>
            <a:ext cx="4352192" cy="4114800"/>
          </a:xfrm>
          <a:custGeom>
            <a:avLst/>
            <a:gdLst/>
            <a:ahLst/>
            <a:cxnLst/>
            <a:rect l="l" t="t" r="r" b="b"/>
            <a:pathLst>
              <a:path w="4352192" h="4114800">
                <a:moveTo>
                  <a:pt x="0" y="0"/>
                </a:moveTo>
                <a:lnTo>
                  <a:pt x="4352192" y="0"/>
                </a:lnTo>
                <a:lnTo>
                  <a:pt x="43521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4114483">
            <a:off x="1081976" y="1225835"/>
            <a:ext cx="422109" cy="1036427"/>
          </a:xfrm>
          <a:custGeom>
            <a:avLst/>
            <a:gdLst/>
            <a:ahLst/>
            <a:cxnLst/>
            <a:rect l="l" t="t" r="r" b="b"/>
            <a:pathLst>
              <a:path w="422109" h="1036427">
                <a:moveTo>
                  <a:pt x="0" y="0"/>
                </a:moveTo>
                <a:lnTo>
                  <a:pt x="422108" y="0"/>
                </a:lnTo>
                <a:lnTo>
                  <a:pt x="422108" y="1036427"/>
                </a:lnTo>
                <a:lnTo>
                  <a:pt x="0" y="10364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4114483">
            <a:off x="1099113" y="1246230"/>
            <a:ext cx="422109" cy="1036427"/>
          </a:xfrm>
          <a:custGeom>
            <a:avLst/>
            <a:gdLst/>
            <a:ahLst/>
            <a:cxnLst/>
            <a:rect l="l" t="t" r="r" b="b"/>
            <a:pathLst>
              <a:path w="422109" h="1036427">
                <a:moveTo>
                  <a:pt x="0" y="0"/>
                </a:moveTo>
                <a:lnTo>
                  <a:pt x="422108" y="0"/>
                </a:lnTo>
                <a:lnTo>
                  <a:pt x="422108" y="1036428"/>
                </a:lnTo>
                <a:lnTo>
                  <a:pt x="0" y="10364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6882915">
            <a:off x="1965298" y="425585"/>
            <a:ext cx="422109" cy="1036427"/>
          </a:xfrm>
          <a:custGeom>
            <a:avLst/>
            <a:gdLst/>
            <a:ahLst/>
            <a:cxnLst/>
            <a:rect l="l" t="t" r="r" b="b"/>
            <a:pathLst>
              <a:path w="422109" h="1036427">
                <a:moveTo>
                  <a:pt x="0" y="0"/>
                </a:moveTo>
                <a:lnTo>
                  <a:pt x="422109" y="0"/>
                </a:lnTo>
                <a:lnTo>
                  <a:pt x="422109" y="1036428"/>
                </a:lnTo>
                <a:lnTo>
                  <a:pt x="0" y="103642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6882915">
            <a:off x="1962467" y="452073"/>
            <a:ext cx="422109" cy="1036427"/>
          </a:xfrm>
          <a:custGeom>
            <a:avLst/>
            <a:gdLst/>
            <a:ahLst/>
            <a:cxnLst/>
            <a:rect l="l" t="t" r="r" b="b"/>
            <a:pathLst>
              <a:path w="422109" h="1036427">
                <a:moveTo>
                  <a:pt x="0" y="0"/>
                </a:moveTo>
                <a:lnTo>
                  <a:pt x="422108" y="0"/>
                </a:lnTo>
                <a:lnTo>
                  <a:pt x="422108" y="1036427"/>
                </a:lnTo>
                <a:lnTo>
                  <a:pt x="0" y="103642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29112" y="2946725"/>
            <a:ext cx="4118592" cy="5348820"/>
          </a:xfrm>
          <a:custGeom>
            <a:avLst/>
            <a:gdLst/>
            <a:ahLst/>
            <a:cxnLst/>
            <a:rect l="l" t="t" r="r" b="b"/>
            <a:pathLst>
              <a:path w="4118592" h="5348820">
                <a:moveTo>
                  <a:pt x="0" y="0"/>
                </a:moveTo>
                <a:lnTo>
                  <a:pt x="4118592" y="0"/>
                </a:lnTo>
                <a:lnTo>
                  <a:pt x="4118592" y="5348821"/>
                </a:lnTo>
                <a:lnTo>
                  <a:pt x="0" y="534882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607473" y="2703354"/>
            <a:ext cx="6022271" cy="552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2"/>
              </a:lnSpc>
            </a:pPr>
            <a:r>
              <a:rPr lang="en-US" sz="36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4. CAPAIAN YANG DIKEMBANGKAN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372701" y="3879121"/>
            <a:ext cx="6944403" cy="441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A. Kemandirian: merawat diri, menjaga barang, mengikuti rutinitas.</a:t>
            </a: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B. Komunikasi: menyampaikan kebutuhan, menjawab pertanyaan, meminta bantuan.</a:t>
            </a: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C. Sosial: menyapa, menunggu giliran, mengikuti aturan.</a:t>
            </a: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D. Akademik fungsional: membaca kata sederhana, berhitung dalam situasi nyata.</a:t>
            </a: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E. Vokasional: mengikuti prosedur kerja sederhana dan menjaga keselamatan.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8771" y="970979"/>
            <a:ext cx="8981895" cy="8687942"/>
          </a:xfrm>
          <a:custGeom>
            <a:avLst/>
            <a:gdLst/>
            <a:ahLst/>
            <a:cxnLst/>
            <a:rect l="l" t="t" r="r" b="b"/>
            <a:pathLst>
              <a:path w="8981895" h="8687942">
                <a:moveTo>
                  <a:pt x="0" y="0"/>
                </a:moveTo>
                <a:lnTo>
                  <a:pt x="8981895" y="0"/>
                </a:lnTo>
                <a:lnTo>
                  <a:pt x="8981895" y="8687942"/>
                </a:lnTo>
                <a:lnTo>
                  <a:pt x="0" y="868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1556920" y="1607095"/>
            <a:ext cx="5207584" cy="7377610"/>
          </a:xfrm>
          <a:custGeom>
            <a:avLst/>
            <a:gdLst/>
            <a:ahLst/>
            <a:cxnLst/>
            <a:rect l="l" t="t" r="r" b="b"/>
            <a:pathLst>
              <a:path w="5207584" h="7377610">
                <a:moveTo>
                  <a:pt x="5207584" y="0"/>
                </a:moveTo>
                <a:lnTo>
                  <a:pt x="0" y="0"/>
                </a:lnTo>
                <a:lnTo>
                  <a:pt x="0" y="7377610"/>
                </a:lnTo>
                <a:lnTo>
                  <a:pt x="5207584" y="7377610"/>
                </a:lnTo>
                <a:lnTo>
                  <a:pt x="5207584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53448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1223622">
            <a:off x="15819845" y="7445651"/>
            <a:ext cx="5224714" cy="2773308"/>
          </a:xfrm>
          <a:custGeom>
            <a:avLst/>
            <a:gdLst/>
            <a:ahLst/>
            <a:cxnLst/>
            <a:rect l="l" t="t" r="r" b="b"/>
            <a:pathLst>
              <a:path w="5224714" h="2773308">
                <a:moveTo>
                  <a:pt x="0" y="0"/>
                </a:moveTo>
                <a:lnTo>
                  <a:pt x="5224714" y="0"/>
                </a:lnTo>
                <a:lnTo>
                  <a:pt x="5224714" y="2773308"/>
                </a:lnTo>
                <a:lnTo>
                  <a:pt x="0" y="2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169777" flipH="1">
            <a:off x="16921360" y="-2101679"/>
            <a:ext cx="3223962" cy="5293071"/>
          </a:xfrm>
          <a:custGeom>
            <a:avLst/>
            <a:gdLst/>
            <a:ahLst/>
            <a:cxnLst/>
            <a:rect l="l" t="t" r="r" b="b"/>
            <a:pathLst>
              <a:path w="3223962" h="5293071">
                <a:moveTo>
                  <a:pt x="3223961" y="0"/>
                </a:moveTo>
                <a:lnTo>
                  <a:pt x="0" y="0"/>
                </a:lnTo>
                <a:lnTo>
                  <a:pt x="0" y="5293072"/>
                </a:lnTo>
                <a:lnTo>
                  <a:pt x="3223961" y="5293072"/>
                </a:lnTo>
                <a:lnTo>
                  <a:pt x="3223961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675896" y="832339"/>
            <a:ext cx="8981895" cy="8687942"/>
          </a:xfrm>
          <a:custGeom>
            <a:avLst/>
            <a:gdLst/>
            <a:ahLst/>
            <a:cxnLst/>
            <a:rect l="l" t="t" r="r" b="b"/>
            <a:pathLst>
              <a:path w="8981895" h="8687942">
                <a:moveTo>
                  <a:pt x="0" y="0"/>
                </a:moveTo>
                <a:lnTo>
                  <a:pt x="8981895" y="0"/>
                </a:lnTo>
                <a:lnTo>
                  <a:pt x="8981895" y="8687942"/>
                </a:lnTo>
                <a:lnTo>
                  <a:pt x="0" y="86879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1404520" y="1454695"/>
            <a:ext cx="5207584" cy="7377610"/>
          </a:xfrm>
          <a:custGeom>
            <a:avLst/>
            <a:gdLst/>
            <a:ahLst/>
            <a:cxnLst/>
            <a:rect l="l" t="t" r="r" b="b"/>
            <a:pathLst>
              <a:path w="5207584" h="7377610">
                <a:moveTo>
                  <a:pt x="5207584" y="0"/>
                </a:moveTo>
                <a:lnTo>
                  <a:pt x="0" y="0"/>
                </a:lnTo>
                <a:lnTo>
                  <a:pt x="0" y="7377610"/>
                </a:lnTo>
                <a:lnTo>
                  <a:pt x="5207584" y="7377610"/>
                </a:lnTo>
                <a:lnTo>
                  <a:pt x="520758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b="-53448"/>
            </a:stretch>
          </a:blipFill>
        </p:spPr>
      </p:sp>
      <p:sp>
        <p:nvSpPr>
          <p:cNvPr id="8" name="Freeform 8"/>
          <p:cNvSpPr/>
          <p:nvPr/>
        </p:nvSpPr>
        <p:spPr>
          <a:xfrm rot="-264453" flipH="1">
            <a:off x="1563373" y="863723"/>
            <a:ext cx="4956784" cy="1015917"/>
          </a:xfrm>
          <a:custGeom>
            <a:avLst/>
            <a:gdLst/>
            <a:ahLst/>
            <a:cxnLst/>
            <a:rect l="l" t="t" r="r" b="b"/>
            <a:pathLst>
              <a:path w="4956784" h="1015917">
                <a:moveTo>
                  <a:pt x="4956784" y="0"/>
                </a:moveTo>
                <a:lnTo>
                  <a:pt x="0" y="0"/>
                </a:lnTo>
                <a:lnTo>
                  <a:pt x="0" y="1015917"/>
                </a:lnTo>
                <a:lnTo>
                  <a:pt x="4956784" y="1015917"/>
                </a:lnTo>
                <a:lnTo>
                  <a:pt x="495678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24195"/>
            </a:stretch>
          </a:blipFill>
        </p:spPr>
      </p:sp>
      <p:sp>
        <p:nvSpPr>
          <p:cNvPr id="9" name="Freeform 9"/>
          <p:cNvSpPr/>
          <p:nvPr/>
        </p:nvSpPr>
        <p:spPr>
          <a:xfrm rot="-1223622">
            <a:off x="15675643" y="7445651"/>
            <a:ext cx="5224714" cy="2773308"/>
          </a:xfrm>
          <a:custGeom>
            <a:avLst/>
            <a:gdLst/>
            <a:ahLst/>
            <a:cxnLst/>
            <a:rect l="l" t="t" r="r" b="b"/>
            <a:pathLst>
              <a:path w="5224714" h="2773308">
                <a:moveTo>
                  <a:pt x="0" y="0"/>
                </a:moveTo>
                <a:lnTo>
                  <a:pt x="5224714" y="0"/>
                </a:lnTo>
                <a:lnTo>
                  <a:pt x="5224714" y="2773308"/>
                </a:lnTo>
                <a:lnTo>
                  <a:pt x="0" y="2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69777" flipH="1">
            <a:off x="16820221" y="-2254079"/>
            <a:ext cx="3223962" cy="5293071"/>
          </a:xfrm>
          <a:custGeom>
            <a:avLst/>
            <a:gdLst/>
            <a:ahLst/>
            <a:cxnLst/>
            <a:rect l="l" t="t" r="r" b="b"/>
            <a:pathLst>
              <a:path w="3223962" h="5293071">
                <a:moveTo>
                  <a:pt x="3223961" y="0"/>
                </a:moveTo>
                <a:lnTo>
                  <a:pt x="0" y="0"/>
                </a:lnTo>
                <a:lnTo>
                  <a:pt x="0" y="5293072"/>
                </a:lnTo>
                <a:lnTo>
                  <a:pt x="3223961" y="5293072"/>
                </a:lnTo>
                <a:lnTo>
                  <a:pt x="3223961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9331155">
            <a:off x="490889" y="1535664"/>
            <a:ext cx="657726" cy="1230439"/>
          </a:xfrm>
          <a:custGeom>
            <a:avLst/>
            <a:gdLst/>
            <a:ahLst/>
            <a:cxnLst/>
            <a:rect l="l" t="t" r="r" b="b"/>
            <a:pathLst>
              <a:path w="657726" h="1230439">
                <a:moveTo>
                  <a:pt x="0" y="0"/>
                </a:moveTo>
                <a:lnTo>
                  <a:pt x="657726" y="0"/>
                </a:lnTo>
                <a:lnTo>
                  <a:pt x="657726" y="1230439"/>
                </a:lnTo>
                <a:lnTo>
                  <a:pt x="0" y="123043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9331155">
            <a:off x="420046" y="1535664"/>
            <a:ext cx="657726" cy="1230439"/>
          </a:xfrm>
          <a:custGeom>
            <a:avLst/>
            <a:gdLst/>
            <a:ahLst/>
            <a:cxnLst/>
            <a:rect l="l" t="t" r="r" b="b"/>
            <a:pathLst>
              <a:path w="657726" h="1230439">
                <a:moveTo>
                  <a:pt x="0" y="0"/>
                </a:moveTo>
                <a:lnTo>
                  <a:pt x="657726" y="0"/>
                </a:lnTo>
                <a:lnTo>
                  <a:pt x="657726" y="1230439"/>
                </a:lnTo>
                <a:lnTo>
                  <a:pt x="0" y="123043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633988" flipH="1" flipV="1">
            <a:off x="1010008" y="6441313"/>
            <a:ext cx="2025069" cy="6255846"/>
          </a:xfrm>
          <a:custGeom>
            <a:avLst/>
            <a:gdLst/>
            <a:ahLst/>
            <a:cxnLst/>
            <a:rect l="l" t="t" r="r" b="b"/>
            <a:pathLst>
              <a:path w="2025069" h="6255846">
                <a:moveTo>
                  <a:pt x="2025069" y="6255846"/>
                </a:moveTo>
                <a:lnTo>
                  <a:pt x="0" y="6255846"/>
                </a:lnTo>
                <a:lnTo>
                  <a:pt x="0" y="0"/>
                </a:lnTo>
                <a:lnTo>
                  <a:pt x="2025069" y="0"/>
                </a:lnTo>
                <a:lnTo>
                  <a:pt x="2025069" y="6255846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5633988" flipH="1" flipV="1">
            <a:off x="912098" y="6343403"/>
            <a:ext cx="2025069" cy="6255846"/>
          </a:xfrm>
          <a:custGeom>
            <a:avLst/>
            <a:gdLst/>
            <a:ahLst/>
            <a:cxnLst/>
            <a:rect l="l" t="t" r="r" b="b"/>
            <a:pathLst>
              <a:path w="2025069" h="6255846">
                <a:moveTo>
                  <a:pt x="2025069" y="6255846"/>
                </a:moveTo>
                <a:lnTo>
                  <a:pt x="0" y="6255846"/>
                </a:lnTo>
                <a:lnTo>
                  <a:pt x="0" y="0"/>
                </a:lnTo>
                <a:lnTo>
                  <a:pt x="2025069" y="0"/>
                </a:lnTo>
                <a:lnTo>
                  <a:pt x="2025069" y="6255846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622571" y="3637849"/>
            <a:ext cx="3989534" cy="5319378"/>
          </a:xfrm>
          <a:custGeom>
            <a:avLst/>
            <a:gdLst/>
            <a:ahLst/>
            <a:cxnLst/>
            <a:rect l="l" t="t" r="r" b="b"/>
            <a:pathLst>
              <a:path w="3989534" h="5319378">
                <a:moveTo>
                  <a:pt x="0" y="0"/>
                </a:moveTo>
                <a:lnTo>
                  <a:pt x="3989533" y="0"/>
                </a:lnTo>
                <a:lnTo>
                  <a:pt x="3989533" y="5319378"/>
                </a:lnTo>
                <a:lnTo>
                  <a:pt x="0" y="531937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98583" y="2357245"/>
            <a:ext cx="6022271" cy="796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4"/>
              </a:lnSpc>
            </a:pPr>
            <a:r>
              <a:rPr lang="en-US" sz="52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5. MATERI PEMBELAJARAN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7309" y="3353687"/>
            <a:ext cx="7499068" cy="4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2628220" y="3496873"/>
            <a:ext cx="7286625" cy="3346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utama: KETERAMPILAN HIDUP DAN KERJA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Personal hygiene dan merawat diri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Mengelola barang pribadi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Uang dan transaksi sederhana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Membaca label/rambu sederhana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Menyiapkan makanan/minuman sederhana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Membersihkan lingkungan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Keterampilan kerja: mengelompokkan, mengemas, menyusun, merapikan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Keselamatan kerja dan meminta bantuan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05789" y="616934"/>
            <a:ext cx="7505869" cy="9053131"/>
          </a:xfrm>
          <a:custGeom>
            <a:avLst/>
            <a:gdLst/>
            <a:ahLst/>
            <a:cxnLst/>
            <a:rect l="l" t="t" r="r" b="b"/>
            <a:pathLst>
              <a:path w="7505869" h="9053131">
                <a:moveTo>
                  <a:pt x="0" y="0"/>
                </a:moveTo>
                <a:lnTo>
                  <a:pt x="7505869" y="0"/>
                </a:lnTo>
                <a:lnTo>
                  <a:pt x="7505869" y="9053132"/>
                </a:lnTo>
                <a:lnTo>
                  <a:pt x="0" y="9053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76342" y="1369692"/>
            <a:ext cx="4953980" cy="7547615"/>
          </a:xfrm>
          <a:custGeom>
            <a:avLst/>
            <a:gdLst/>
            <a:ahLst/>
            <a:cxnLst/>
            <a:rect l="l" t="t" r="r" b="b"/>
            <a:pathLst>
              <a:path w="4953980" h="7547615">
                <a:moveTo>
                  <a:pt x="0" y="0"/>
                </a:moveTo>
                <a:lnTo>
                  <a:pt x="4953980" y="0"/>
                </a:lnTo>
                <a:lnTo>
                  <a:pt x="4953980" y="7547616"/>
                </a:lnTo>
                <a:lnTo>
                  <a:pt x="0" y="7547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6686728">
            <a:off x="-2974832" y="1627337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1" y="0"/>
                </a:lnTo>
                <a:lnTo>
                  <a:pt x="6468631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6686728">
            <a:off x="-3094902" y="1550372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0" y="0"/>
                </a:lnTo>
                <a:lnTo>
                  <a:pt x="6468630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76965" y="7907409"/>
            <a:ext cx="4824612" cy="2701783"/>
          </a:xfrm>
          <a:custGeom>
            <a:avLst/>
            <a:gdLst/>
            <a:ahLst/>
            <a:cxnLst/>
            <a:rect l="l" t="t" r="r" b="b"/>
            <a:pathLst>
              <a:path w="4824612" h="2701783">
                <a:moveTo>
                  <a:pt x="0" y="0"/>
                </a:moveTo>
                <a:lnTo>
                  <a:pt x="4824612" y="0"/>
                </a:lnTo>
                <a:lnTo>
                  <a:pt x="4824612" y="2701782"/>
                </a:lnTo>
                <a:lnTo>
                  <a:pt x="0" y="27017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4575826" y="7931956"/>
            <a:ext cx="4824612" cy="2701783"/>
          </a:xfrm>
          <a:custGeom>
            <a:avLst/>
            <a:gdLst/>
            <a:ahLst/>
            <a:cxnLst/>
            <a:rect l="l" t="t" r="r" b="b"/>
            <a:pathLst>
              <a:path w="4824612" h="2701783">
                <a:moveTo>
                  <a:pt x="0" y="0"/>
                </a:moveTo>
                <a:lnTo>
                  <a:pt x="4824612" y="0"/>
                </a:lnTo>
                <a:lnTo>
                  <a:pt x="4824612" y="2701783"/>
                </a:lnTo>
                <a:lnTo>
                  <a:pt x="0" y="27017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2027289" flipH="1">
            <a:off x="17062623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2027289" flipH="1">
            <a:off x="16983159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8100000">
            <a:off x="1263516" y="8800910"/>
            <a:ext cx="515235" cy="963875"/>
          </a:xfrm>
          <a:custGeom>
            <a:avLst/>
            <a:gdLst/>
            <a:ahLst/>
            <a:cxnLst/>
            <a:rect l="l" t="t" r="r" b="b"/>
            <a:pathLst>
              <a:path w="515235" h="963875">
                <a:moveTo>
                  <a:pt x="0" y="0"/>
                </a:moveTo>
                <a:lnTo>
                  <a:pt x="515235" y="0"/>
                </a:lnTo>
                <a:lnTo>
                  <a:pt x="515235" y="963875"/>
                </a:lnTo>
                <a:lnTo>
                  <a:pt x="0" y="96387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8100000">
            <a:off x="1232223" y="8800910"/>
            <a:ext cx="515235" cy="963875"/>
          </a:xfrm>
          <a:custGeom>
            <a:avLst/>
            <a:gdLst/>
            <a:ahLst/>
            <a:cxnLst/>
            <a:rect l="l" t="t" r="r" b="b"/>
            <a:pathLst>
              <a:path w="515235" h="963875">
                <a:moveTo>
                  <a:pt x="0" y="0"/>
                </a:moveTo>
                <a:lnTo>
                  <a:pt x="515235" y="0"/>
                </a:lnTo>
                <a:lnTo>
                  <a:pt x="515235" y="963875"/>
                </a:lnTo>
                <a:lnTo>
                  <a:pt x="0" y="96387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92987" y="3003584"/>
            <a:ext cx="4120690" cy="5913724"/>
          </a:xfrm>
          <a:custGeom>
            <a:avLst/>
            <a:gdLst/>
            <a:ahLst/>
            <a:cxnLst/>
            <a:rect l="l" t="t" r="r" b="b"/>
            <a:pathLst>
              <a:path w="4120690" h="5913724">
                <a:moveTo>
                  <a:pt x="0" y="0"/>
                </a:moveTo>
                <a:lnTo>
                  <a:pt x="4120690" y="0"/>
                </a:lnTo>
                <a:lnTo>
                  <a:pt x="4120690" y="5913724"/>
                </a:lnTo>
                <a:lnTo>
                  <a:pt x="0" y="591372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4787" r="-4787" b="-52704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047588" y="2321060"/>
            <a:ext cx="6022271" cy="663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2"/>
              </a:lnSpc>
            </a:pPr>
            <a:r>
              <a:rPr lang="en-US" sz="52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6. CONTOH MODUL AJAR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0" y="3239801"/>
            <a:ext cx="6065826" cy="5271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2"/>
              </a:lnSpc>
            </a:pPr>
            <a:r>
              <a:rPr lang="en-US" sz="2714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Topik: Berbelanja Kebutuhan Sehari-hari</a:t>
            </a:r>
          </a:p>
          <a:p>
            <a:pPr algn="l">
              <a:lnSpc>
                <a:spcPts val="3772"/>
              </a:lnSpc>
            </a:pPr>
            <a:r>
              <a:rPr lang="en-US" sz="2714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Tujuan: peserta didik mampu memilih barang sesuai daftar, mengenali harga, membayar dengan nominal yang sesuai, dan membawa barang dengan tertib.</a:t>
            </a:r>
          </a:p>
          <a:p>
            <a:pPr algn="l">
              <a:lnSpc>
                <a:spcPts val="3772"/>
              </a:lnSpc>
            </a:pPr>
            <a:r>
              <a:rPr lang="en-US" sz="2714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Media: gambar/daftar belanja, uang mainan, kemasan barang, keranjang.</a:t>
            </a:r>
          </a:p>
          <a:p>
            <a:pPr algn="l">
              <a:lnSpc>
                <a:spcPts val="3772"/>
              </a:lnSpc>
            </a:pPr>
            <a:r>
              <a:rPr lang="en-US" sz="2714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Metode: demonstrasi, latihan terbimbing, praktik langsung, pengulangan.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78550" y="77229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027289" flipH="1">
            <a:off x="17062623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0923563" y="180818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645200" y="63894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790213" y="167483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027289" flipH="1">
            <a:off x="16983159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2343895">
            <a:off x="16518865" y="8174195"/>
            <a:ext cx="909420" cy="1678459"/>
          </a:xfrm>
          <a:custGeom>
            <a:avLst/>
            <a:gdLst/>
            <a:ahLst/>
            <a:cxnLst/>
            <a:rect l="l" t="t" r="r" b="b"/>
            <a:pathLst>
              <a:path w="909420" h="1678459">
                <a:moveTo>
                  <a:pt x="0" y="0"/>
                </a:moveTo>
                <a:lnTo>
                  <a:pt x="909420" y="0"/>
                </a:lnTo>
                <a:lnTo>
                  <a:pt x="909420" y="1678459"/>
                </a:lnTo>
                <a:lnTo>
                  <a:pt x="0" y="167845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686728">
            <a:off x="-2974832" y="1627337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1" y="0"/>
                </a:lnTo>
                <a:lnTo>
                  <a:pt x="6468631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6686728">
            <a:off x="-3094902" y="1550372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0" y="0"/>
                </a:lnTo>
                <a:lnTo>
                  <a:pt x="6468630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03365" y="8213802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flipH="1">
            <a:off x="1028700" y="8278423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614765" y="3567418"/>
            <a:ext cx="7484691" cy="411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Pendahuluan (10 menit): salam, apersepsi, menyampaikan tujuan, menunjukkan benda nyata.</a:t>
            </a:r>
          </a:p>
          <a:p>
            <a:pPr algn="l">
              <a:lnSpc>
                <a:spcPts val="2502"/>
              </a:lnSpc>
            </a:pPr>
            <a:endParaRPr lang="en-US" sz="1800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Inti (50–70 menit):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1. Guru memberi contoh.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2. Peserta didik menirukan.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3. Guru memberi bantuan seperlunya.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4. Peserta didik berlatih berpasangan/individual.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5. Praktik simulasi toko.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6. Guru memberi umpan balik dan penguatan.</a:t>
            </a:r>
          </a:p>
          <a:p>
            <a:pPr algn="l">
              <a:lnSpc>
                <a:spcPts val="2502"/>
              </a:lnSpc>
            </a:pPr>
            <a:endParaRPr lang="en-US" sz="1800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Penutup (10 menit): review, menyebutkan pengalaman, merapikan alat, refleksi sederhana.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591746" y="2524768"/>
            <a:ext cx="2358959" cy="5550493"/>
          </a:xfrm>
          <a:custGeom>
            <a:avLst/>
            <a:gdLst/>
            <a:ahLst/>
            <a:cxnLst/>
            <a:rect l="l" t="t" r="r" b="b"/>
            <a:pathLst>
              <a:path w="2358959" h="5550493">
                <a:moveTo>
                  <a:pt x="0" y="0"/>
                </a:moveTo>
                <a:lnTo>
                  <a:pt x="2358959" y="0"/>
                </a:lnTo>
                <a:lnTo>
                  <a:pt x="2358959" y="5550493"/>
                </a:lnTo>
                <a:lnTo>
                  <a:pt x="0" y="555049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910127" y="2629543"/>
            <a:ext cx="6022271" cy="625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2"/>
              </a:lnSpc>
            </a:pPr>
            <a:r>
              <a:rPr lang="en-US" sz="48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7. LANGKAH PEMBELAJARAN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78550" y="77229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027289" flipH="1">
            <a:off x="17062623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0923563" y="180818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645200" y="63894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790213" y="167483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027289" flipH="1">
            <a:off x="16983159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2343895">
            <a:off x="16518865" y="8174195"/>
            <a:ext cx="909420" cy="1678459"/>
          </a:xfrm>
          <a:custGeom>
            <a:avLst/>
            <a:gdLst/>
            <a:ahLst/>
            <a:cxnLst/>
            <a:rect l="l" t="t" r="r" b="b"/>
            <a:pathLst>
              <a:path w="909420" h="1678459">
                <a:moveTo>
                  <a:pt x="0" y="0"/>
                </a:moveTo>
                <a:lnTo>
                  <a:pt x="909420" y="0"/>
                </a:lnTo>
                <a:lnTo>
                  <a:pt x="909420" y="1678459"/>
                </a:lnTo>
                <a:lnTo>
                  <a:pt x="0" y="167845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686728">
            <a:off x="-2974832" y="1627337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1" y="0"/>
                </a:lnTo>
                <a:lnTo>
                  <a:pt x="6468631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6686728">
            <a:off x="-3094902" y="1550372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0" y="0"/>
                </a:lnTo>
                <a:lnTo>
                  <a:pt x="6468630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03365" y="8213802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flipH="1">
            <a:off x="1028700" y="8278423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021385" y="3005005"/>
            <a:ext cx="5070256" cy="5070256"/>
          </a:xfrm>
          <a:custGeom>
            <a:avLst/>
            <a:gdLst/>
            <a:ahLst/>
            <a:cxnLst/>
            <a:rect l="l" t="t" r="r" b="b"/>
            <a:pathLst>
              <a:path w="5070256" h="5070256">
                <a:moveTo>
                  <a:pt x="0" y="0"/>
                </a:moveTo>
                <a:lnTo>
                  <a:pt x="5070255" y="0"/>
                </a:lnTo>
                <a:lnTo>
                  <a:pt x="5070255" y="5070256"/>
                </a:lnTo>
                <a:lnTo>
                  <a:pt x="0" y="507025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910127" y="2629543"/>
            <a:ext cx="6022271" cy="625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2"/>
              </a:lnSpc>
            </a:pPr>
            <a:r>
              <a:rPr lang="en-US" sz="48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8. STRATEGI PEMBELAJARAN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4765" y="3567418"/>
            <a:ext cx="7484691" cy="2547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One instruction at a time.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Gunakan kalimat singkat dan jelas.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Berikan contoh sebelum meminta anak melakukan.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Pecah tugas menjadi langkah kecil (task analysis).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Gunakan gambar/checklist.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Berikan waktu respons yang cukup.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Kurangi bantuan secara bertahap.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Berikan pujian/penguatan ketika berhasil.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8771" y="970979"/>
            <a:ext cx="8981895" cy="8687942"/>
          </a:xfrm>
          <a:custGeom>
            <a:avLst/>
            <a:gdLst/>
            <a:ahLst/>
            <a:cxnLst/>
            <a:rect l="l" t="t" r="r" b="b"/>
            <a:pathLst>
              <a:path w="8981895" h="8687942">
                <a:moveTo>
                  <a:pt x="0" y="0"/>
                </a:moveTo>
                <a:lnTo>
                  <a:pt x="8981895" y="0"/>
                </a:lnTo>
                <a:lnTo>
                  <a:pt x="8981895" y="8687942"/>
                </a:lnTo>
                <a:lnTo>
                  <a:pt x="0" y="868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1556920" y="1607095"/>
            <a:ext cx="5207584" cy="7377610"/>
          </a:xfrm>
          <a:custGeom>
            <a:avLst/>
            <a:gdLst/>
            <a:ahLst/>
            <a:cxnLst/>
            <a:rect l="l" t="t" r="r" b="b"/>
            <a:pathLst>
              <a:path w="5207584" h="7377610">
                <a:moveTo>
                  <a:pt x="5207584" y="0"/>
                </a:moveTo>
                <a:lnTo>
                  <a:pt x="0" y="0"/>
                </a:lnTo>
                <a:lnTo>
                  <a:pt x="0" y="7377610"/>
                </a:lnTo>
                <a:lnTo>
                  <a:pt x="5207584" y="7377610"/>
                </a:lnTo>
                <a:lnTo>
                  <a:pt x="5207584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53448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1223622">
            <a:off x="15819845" y="7445651"/>
            <a:ext cx="5224714" cy="2773308"/>
          </a:xfrm>
          <a:custGeom>
            <a:avLst/>
            <a:gdLst/>
            <a:ahLst/>
            <a:cxnLst/>
            <a:rect l="l" t="t" r="r" b="b"/>
            <a:pathLst>
              <a:path w="5224714" h="2773308">
                <a:moveTo>
                  <a:pt x="0" y="0"/>
                </a:moveTo>
                <a:lnTo>
                  <a:pt x="5224714" y="0"/>
                </a:lnTo>
                <a:lnTo>
                  <a:pt x="5224714" y="2773308"/>
                </a:lnTo>
                <a:lnTo>
                  <a:pt x="0" y="2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169777" flipH="1">
            <a:off x="16921360" y="-2101679"/>
            <a:ext cx="3223962" cy="5293071"/>
          </a:xfrm>
          <a:custGeom>
            <a:avLst/>
            <a:gdLst/>
            <a:ahLst/>
            <a:cxnLst/>
            <a:rect l="l" t="t" r="r" b="b"/>
            <a:pathLst>
              <a:path w="3223962" h="5293071">
                <a:moveTo>
                  <a:pt x="3223961" y="0"/>
                </a:moveTo>
                <a:lnTo>
                  <a:pt x="0" y="0"/>
                </a:lnTo>
                <a:lnTo>
                  <a:pt x="0" y="5293072"/>
                </a:lnTo>
                <a:lnTo>
                  <a:pt x="3223961" y="5293072"/>
                </a:lnTo>
                <a:lnTo>
                  <a:pt x="3223961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675896" y="832339"/>
            <a:ext cx="8981895" cy="8687942"/>
          </a:xfrm>
          <a:custGeom>
            <a:avLst/>
            <a:gdLst/>
            <a:ahLst/>
            <a:cxnLst/>
            <a:rect l="l" t="t" r="r" b="b"/>
            <a:pathLst>
              <a:path w="8981895" h="8687942">
                <a:moveTo>
                  <a:pt x="0" y="0"/>
                </a:moveTo>
                <a:lnTo>
                  <a:pt x="8981895" y="0"/>
                </a:lnTo>
                <a:lnTo>
                  <a:pt x="8981895" y="8687942"/>
                </a:lnTo>
                <a:lnTo>
                  <a:pt x="0" y="86879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1404520" y="1454695"/>
            <a:ext cx="5207584" cy="7377610"/>
          </a:xfrm>
          <a:custGeom>
            <a:avLst/>
            <a:gdLst/>
            <a:ahLst/>
            <a:cxnLst/>
            <a:rect l="l" t="t" r="r" b="b"/>
            <a:pathLst>
              <a:path w="5207584" h="7377610">
                <a:moveTo>
                  <a:pt x="5207584" y="0"/>
                </a:moveTo>
                <a:lnTo>
                  <a:pt x="0" y="0"/>
                </a:lnTo>
                <a:lnTo>
                  <a:pt x="0" y="7377610"/>
                </a:lnTo>
                <a:lnTo>
                  <a:pt x="5207584" y="7377610"/>
                </a:lnTo>
                <a:lnTo>
                  <a:pt x="520758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b="-53448"/>
            </a:stretch>
          </a:blipFill>
        </p:spPr>
      </p:sp>
      <p:sp>
        <p:nvSpPr>
          <p:cNvPr id="8" name="Freeform 8"/>
          <p:cNvSpPr/>
          <p:nvPr/>
        </p:nvSpPr>
        <p:spPr>
          <a:xfrm rot="-264453" flipH="1">
            <a:off x="1563373" y="863723"/>
            <a:ext cx="4956784" cy="1015917"/>
          </a:xfrm>
          <a:custGeom>
            <a:avLst/>
            <a:gdLst/>
            <a:ahLst/>
            <a:cxnLst/>
            <a:rect l="l" t="t" r="r" b="b"/>
            <a:pathLst>
              <a:path w="4956784" h="1015917">
                <a:moveTo>
                  <a:pt x="4956784" y="0"/>
                </a:moveTo>
                <a:lnTo>
                  <a:pt x="0" y="0"/>
                </a:lnTo>
                <a:lnTo>
                  <a:pt x="0" y="1015917"/>
                </a:lnTo>
                <a:lnTo>
                  <a:pt x="4956784" y="1015917"/>
                </a:lnTo>
                <a:lnTo>
                  <a:pt x="495678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24195"/>
            </a:stretch>
          </a:blipFill>
        </p:spPr>
      </p:sp>
      <p:sp>
        <p:nvSpPr>
          <p:cNvPr id="9" name="Freeform 9"/>
          <p:cNvSpPr/>
          <p:nvPr/>
        </p:nvSpPr>
        <p:spPr>
          <a:xfrm rot="-1223622">
            <a:off x="15675643" y="7445651"/>
            <a:ext cx="5224714" cy="2773308"/>
          </a:xfrm>
          <a:custGeom>
            <a:avLst/>
            <a:gdLst/>
            <a:ahLst/>
            <a:cxnLst/>
            <a:rect l="l" t="t" r="r" b="b"/>
            <a:pathLst>
              <a:path w="5224714" h="2773308">
                <a:moveTo>
                  <a:pt x="0" y="0"/>
                </a:moveTo>
                <a:lnTo>
                  <a:pt x="5224714" y="0"/>
                </a:lnTo>
                <a:lnTo>
                  <a:pt x="5224714" y="2773308"/>
                </a:lnTo>
                <a:lnTo>
                  <a:pt x="0" y="2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69777" flipH="1">
            <a:off x="16820221" y="-2254079"/>
            <a:ext cx="3223962" cy="5293071"/>
          </a:xfrm>
          <a:custGeom>
            <a:avLst/>
            <a:gdLst/>
            <a:ahLst/>
            <a:cxnLst/>
            <a:rect l="l" t="t" r="r" b="b"/>
            <a:pathLst>
              <a:path w="3223962" h="5293071">
                <a:moveTo>
                  <a:pt x="3223961" y="0"/>
                </a:moveTo>
                <a:lnTo>
                  <a:pt x="0" y="0"/>
                </a:lnTo>
                <a:lnTo>
                  <a:pt x="0" y="5293072"/>
                </a:lnTo>
                <a:lnTo>
                  <a:pt x="3223961" y="5293072"/>
                </a:lnTo>
                <a:lnTo>
                  <a:pt x="3223961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9331155">
            <a:off x="490889" y="1535664"/>
            <a:ext cx="657726" cy="1230439"/>
          </a:xfrm>
          <a:custGeom>
            <a:avLst/>
            <a:gdLst/>
            <a:ahLst/>
            <a:cxnLst/>
            <a:rect l="l" t="t" r="r" b="b"/>
            <a:pathLst>
              <a:path w="657726" h="1230439">
                <a:moveTo>
                  <a:pt x="0" y="0"/>
                </a:moveTo>
                <a:lnTo>
                  <a:pt x="657726" y="0"/>
                </a:lnTo>
                <a:lnTo>
                  <a:pt x="657726" y="1230439"/>
                </a:lnTo>
                <a:lnTo>
                  <a:pt x="0" y="123043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9331155">
            <a:off x="420046" y="1535664"/>
            <a:ext cx="657726" cy="1230439"/>
          </a:xfrm>
          <a:custGeom>
            <a:avLst/>
            <a:gdLst/>
            <a:ahLst/>
            <a:cxnLst/>
            <a:rect l="l" t="t" r="r" b="b"/>
            <a:pathLst>
              <a:path w="657726" h="1230439">
                <a:moveTo>
                  <a:pt x="0" y="0"/>
                </a:moveTo>
                <a:lnTo>
                  <a:pt x="657726" y="0"/>
                </a:lnTo>
                <a:lnTo>
                  <a:pt x="657726" y="1230439"/>
                </a:lnTo>
                <a:lnTo>
                  <a:pt x="0" y="123043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633988" flipH="1" flipV="1">
            <a:off x="1010008" y="6441313"/>
            <a:ext cx="2025069" cy="6255846"/>
          </a:xfrm>
          <a:custGeom>
            <a:avLst/>
            <a:gdLst/>
            <a:ahLst/>
            <a:cxnLst/>
            <a:rect l="l" t="t" r="r" b="b"/>
            <a:pathLst>
              <a:path w="2025069" h="6255846">
                <a:moveTo>
                  <a:pt x="2025069" y="6255846"/>
                </a:moveTo>
                <a:lnTo>
                  <a:pt x="0" y="6255846"/>
                </a:lnTo>
                <a:lnTo>
                  <a:pt x="0" y="0"/>
                </a:lnTo>
                <a:lnTo>
                  <a:pt x="2025069" y="0"/>
                </a:lnTo>
                <a:lnTo>
                  <a:pt x="2025069" y="6255846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5633988" flipH="1" flipV="1">
            <a:off x="912098" y="6343403"/>
            <a:ext cx="2025069" cy="6255846"/>
          </a:xfrm>
          <a:custGeom>
            <a:avLst/>
            <a:gdLst/>
            <a:ahLst/>
            <a:cxnLst/>
            <a:rect l="l" t="t" r="r" b="b"/>
            <a:pathLst>
              <a:path w="2025069" h="6255846">
                <a:moveTo>
                  <a:pt x="2025069" y="6255846"/>
                </a:moveTo>
                <a:lnTo>
                  <a:pt x="0" y="6255846"/>
                </a:lnTo>
                <a:lnTo>
                  <a:pt x="0" y="0"/>
                </a:lnTo>
                <a:lnTo>
                  <a:pt x="2025069" y="0"/>
                </a:lnTo>
                <a:lnTo>
                  <a:pt x="2025069" y="6255846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192639" y="3872963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1" y="0"/>
                </a:lnTo>
                <a:lnTo>
                  <a:pt x="4066661" y="4959342"/>
                </a:lnTo>
                <a:lnTo>
                  <a:pt x="0" y="495934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98583" y="2030937"/>
            <a:ext cx="6022271" cy="216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999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10. ASESMEN</a:t>
            </a:r>
          </a:p>
          <a:p>
            <a:pPr algn="ctr">
              <a:lnSpc>
                <a:spcPts val="8539"/>
              </a:lnSpc>
            </a:pPr>
            <a:endParaRPr lang="en-US" sz="6999">
              <a:solidFill>
                <a:srgbClr val="CA618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406297" y="3355975"/>
            <a:ext cx="7521092" cy="485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Asesmen diagnostik: kemampuan awal, komunikasi, kemandirian, motorik, dan akademik fungsional.</a:t>
            </a:r>
          </a:p>
          <a:p>
            <a:pPr algn="l">
              <a:lnSpc>
                <a:spcPts val="3474"/>
              </a:lnSpc>
            </a:pPr>
            <a:endParaRPr lang="en-US" sz="2499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Asesmen formatif: observasi selama latihan, checklist, tanya jawab, demonstrasi.</a:t>
            </a:r>
          </a:p>
          <a:p>
            <a:pPr algn="l">
              <a:lnSpc>
                <a:spcPts val="3474"/>
              </a:lnSpc>
            </a:pPr>
            <a:endParaRPr lang="en-US" sz="2499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Asesmen sumatif: praktik tugas secara mandiri/semimandiri.</a:t>
            </a:r>
          </a:p>
          <a:p>
            <a:pPr algn="l">
              <a:lnSpc>
                <a:spcPts val="3474"/>
              </a:lnSpc>
            </a:pPr>
            <a:endParaRPr lang="en-US" sz="2499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Indikator: mampu melakukan dengan mandiri / bantuan verbal / bantuan gestur / bantuan fisik.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TextBox 7"/>
          <p:cNvSpPr txBox="1"/>
          <p:nvPr/>
        </p:nvSpPr>
        <p:spPr>
          <a:xfrm>
            <a:off x="2300432" y="2585942"/>
            <a:ext cx="6778935" cy="75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8"/>
              </a:lnSpc>
            </a:pPr>
            <a:r>
              <a:rPr lang="en-US" sz="49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11. CONTOH RUBRIK PENILAIAN</a:t>
            </a:r>
          </a:p>
        </p:txBody>
      </p:sp>
      <p:sp>
        <p:nvSpPr>
          <p:cNvPr id="8" name="Freeform 8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431612" y="3553247"/>
            <a:ext cx="5753532" cy="4157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4 = Mandiri dan benar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3 = Benar dengan sedikit bantuan verbal/gestur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2 = Membutuhkan beberapa bantuan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1 = Membutuhkan bantuan penuh</a:t>
            </a:r>
          </a:p>
          <a:p>
            <a:pPr algn="l">
              <a:lnSpc>
                <a:spcPts val="2972"/>
              </a:lnSpc>
            </a:pPr>
            <a:endParaRPr lang="en-US" sz="2138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Contoh indikator: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Memilih barang sesuai daftar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Mengenali nominal uang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Menyerahkan uang kepada penjual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Menerima barang/kembalian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Mengikuti aturan saat berbelanja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896139" y="3228771"/>
            <a:ext cx="3989534" cy="5319378"/>
          </a:xfrm>
          <a:custGeom>
            <a:avLst/>
            <a:gdLst/>
            <a:ahLst/>
            <a:cxnLst/>
            <a:rect l="l" t="t" r="r" b="b"/>
            <a:pathLst>
              <a:path w="3989534" h="5319378">
                <a:moveTo>
                  <a:pt x="0" y="0"/>
                </a:moveTo>
                <a:lnTo>
                  <a:pt x="3989533" y="0"/>
                </a:lnTo>
                <a:lnTo>
                  <a:pt x="3989533" y="5319379"/>
                </a:lnTo>
                <a:lnTo>
                  <a:pt x="0" y="531937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96139" y="3201228"/>
            <a:ext cx="3989534" cy="5319378"/>
          </a:xfrm>
          <a:custGeom>
            <a:avLst/>
            <a:gdLst/>
            <a:ahLst/>
            <a:cxnLst/>
            <a:rect l="l" t="t" r="r" b="b"/>
            <a:pathLst>
              <a:path w="3989534" h="5319378">
                <a:moveTo>
                  <a:pt x="0" y="0"/>
                </a:moveTo>
                <a:lnTo>
                  <a:pt x="3989533" y="0"/>
                </a:lnTo>
                <a:lnTo>
                  <a:pt x="3989533" y="5319378"/>
                </a:lnTo>
                <a:lnTo>
                  <a:pt x="0" y="531937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712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2"/>
              </a:lnSpc>
            </a:pPr>
            <a:r>
              <a:rPr lang="en-US" sz="46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12. MEDIA DAN SUMBER BELAJAR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43722"/>
            <a:ext cx="6593574" cy="346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9163" lvl="1" indent="-264581" algn="l">
              <a:lnSpc>
                <a:spcPts val="3406"/>
              </a:lnSpc>
              <a:buFont typeface="Arial"/>
              <a:buChar char="•"/>
            </a:pPr>
            <a:r>
              <a:rPr lang="en-US" sz="245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Media konkret: uang, kemasan produk, alat kebersihan, pakaian, alat makan.</a:t>
            </a:r>
          </a:p>
          <a:p>
            <a:pPr marL="529163" lvl="1" indent="-264581" algn="l">
              <a:lnSpc>
                <a:spcPts val="3406"/>
              </a:lnSpc>
              <a:buFont typeface="Arial"/>
              <a:buChar char="•"/>
            </a:pPr>
            <a:r>
              <a:rPr lang="en-US" sz="245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Media visual: kartu gambar, foto langkah kegiatan, checklist, simbol/rambu.</a:t>
            </a:r>
          </a:p>
          <a:p>
            <a:pPr marL="529163" lvl="1" indent="-264581" algn="l">
              <a:lnSpc>
                <a:spcPts val="3406"/>
              </a:lnSpc>
              <a:buFont typeface="Arial"/>
              <a:buChar char="•"/>
            </a:pPr>
            <a:r>
              <a:rPr lang="en-US" sz="245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Media digital: video pendek, presentasi Canva/PPT, gambar interaktif.</a:t>
            </a:r>
          </a:p>
          <a:p>
            <a:pPr marL="529163" lvl="1" indent="-264581" algn="l">
              <a:lnSpc>
                <a:spcPts val="3406"/>
              </a:lnSpc>
              <a:buFont typeface="Arial"/>
              <a:buChar char="•"/>
            </a:pPr>
            <a:r>
              <a:rPr lang="en-US" sz="245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Lingkungan belajar: kelas, kantin, koperasi, halaman sekolah, atau lingkungan sekitar.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178459" y="3151122"/>
            <a:ext cx="4859614" cy="5225391"/>
          </a:xfrm>
          <a:custGeom>
            <a:avLst/>
            <a:gdLst/>
            <a:ahLst/>
            <a:cxnLst/>
            <a:rect l="l" t="t" r="r" b="b"/>
            <a:pathLst>
              <a:path w="4859614" h="5225391">
                <a:moveTo>
                  <a:pt x="0" y="0"/>
                </a:moveTo>
                <a:lnTo>
                  <a:pt x="4859613" y="0"/>
                </a:lnTo>
                <a:lnTo>
                  <a:pt x="4859613" y="5225390"/>
                </a:lnTo>
                <a:lnTo>
                  <a:pt x="0" y="522539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59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6"/>
              </a:lnSpc>
            </a:pPr>
            <a:r>
              <a:rPr lang="en-US" sz="38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13. PROGRAM PEMBELAJARAN TEMATIK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53247"/>
            <a:ext cx="5753532" cy="408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2090492" y="3619922"/>
            <a:ext cx="7198816" cy="2526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1: Aku Mandiri → kebersihan diri dan berpakaian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2: Aku di Rumah → merapikan dan membersihkan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3: Aku di Sekolah → aturan dan tanggung jawab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4: Aku di Masyarakat → belanja dan etika sosial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5: Aku Siap Bekerja → keterampilan vokasional dasar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6: Keselamatan → mengenali bahaya dan meminta bantuan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300432" y="2585942"/>
            <a:ext cx="6778935" cy="684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8"/>
              </a:lnSpc>
            </a:pPr>
            <a:r>
              <a:rPr lang="en-US" sz="44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14. CONTOH PROGRAM 4 MINGGU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1612" y="3534197"/>
            <a:ext cx="7009945" cy="369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Minggu 1: mengenal kebutuhan dan daftar belanja</a:t>
            </a:r>
          </a:p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Minggu 2: mengenal harga dan uang</a:t>
            </a:r>
          </a:p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Minggu 3: simulasi transaksi</a:t>
            </a:r>
          </a:p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Minggu 4: praktik belanja di lingkungan nyata</a:t>
            </a:r>
          </a:p>
          <a:p>
            <a:pPr algn="l">
              <a:lnSpc>
                <a:spcPts val="3621"/>
              </a:lnSpc>
            </a:pPr>
            <a:endParaRPr lang="en-US" sz="2605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Setiap minggu: pengenalan → demonstrasi → latihan → praktik → evaluasi → pengulangan.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574935" y="3208280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1" y="0"/>
                </a:lnTo>
                <a:lnTo>
                  <a:pt x="4066661" y="4959342"/>
                </a:lnTo>
                <a:lnTo>
                  <a:pt x="0" y="49593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21020" y="3213957"/>
            <a:ext cx="5312322" cy="4887336"/>
          </a:xfrm>
          <a:custGeom>
            <a:avLst/>
            <a:gdLst/>
            <a:ahLst/>
            <a:cxnLst/>
            <a:rect l="l" t="t" r="r" b="b"/>
            <a:pathLst>
              <a:path w="5312322" h="4887336">
                <a:moveTo>
                  <a:pt x="0" y="0"/>
                </a:moveTo>
                <a:lnTo>
                  <a:pt x="5312322" y="0"/>
                </a:lnTo>
                <a:lnTo>
                  <a:pt x="5312322" y="4887336"/>
                </a:lnTo>
                <a:lnTo>
                  <a:pt x="0" y="488733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15. KOLABORASI DENGAN ORANG TUA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34197"/>
            <a:ext cx="6326688" cy="4470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Orang tua mendapat target latihan sederhana di rumah.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Gunakan instruksi yang sama seperti di sekolah.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Latihan melalui kegiatan nyata: membeli barang, merapikan kamar, menyiapkan alat makan.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Catat tingkat kemandirian anak.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Komunikasikan kemajuan dan kesulitan secara berkala.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026059" y="3322759"/>
            <a:ext cx="4859614" cy="5225391"/>
          </a:xfrm>
          <a:custGeom>
            <a:avLst/>
            <a:gdLst/>
            <a:ahLst/>
            <a:cxnLst/>
            <a:rect l="l" t="t" r="r" b="b"/>
            <a:pathLst>
              <a:path w="4859614" h="5225391">
                <a:moveTo>
                  <a:pt x="0" y="0"/>
                </a:moveTo>
                <a:lnTo>
                  <a:pt x="4859613" y="0"/>
                </a:lnTo>
                <a:lnTo>
                  <a:pt x="4859613" y="5225391"/>
                </a:lnTo>
                <a:lnTo>
                  <a:pt x="0" y="522539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16. CONTOH LEMBAR OBSERVASI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43722"/>
            <a:ext cx="5632109" cy="4375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Nama peserta didik: __________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Tanggal: __________</a:t>
            </a:r>
          </a:p>
          <a:p>
            <a:pPr algn="l">
              <a:lnSpc>
                <a:spcPts val="3125"/>
              </a:lnSpc>
            </a:pPr>
            <a:endParaRPr lang="en-US" sz="2248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Kegiatan | Mandiri | Bantuan Verbal | Gestur | Fisik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Memilih barang | □ | □ | □ | □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Mengenali harga | □ | □ | □ | □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Membayar | □ | □ | □ | □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Mengikuti aturan | □ | □ | □ | □</a:t>
            </a:r>
          </a:p>
          <a:p>
            <a:pPr algn="l">
              <a:lnSpc>
                <a:spcPts val="3125"/>
              </a:lnSpc>
            </a:pPr>
            <a:endParaRPr lang="en-US" sz="2248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Catatan guru: __________________________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82336" y="3120246"/>
            <a:ext cx="4118592" cy="5348820"/>
          </a:xfrm>
          <a:custGeom>
            <a:avLst/>
            <a:gdLst/>
            <a:ahLst/>
            <a:cxnLst/>
            <a:rect l="l" t="t" r="r" b="b"/>
            <a:pathLst>
              <a:path w="4118592" h="5348820">
                <a:moveTo>
                  <a:pt x="0" y="0"/>
                </a:moveTo>
                <a:lnTo>
                  <a:pt x="4118592" y="0"/>
                </a:lnTo>
                <a:lnTo>
                  <a:pt x="4118592" y="5348821"/>
                </a:lnTo>
                <a:lnTo>
                  <a:pt x="0" y="534882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17. INDIKATOR KEBERHASILAN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34197"/>
            <a:ext cx="6326688" cy="486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2431612" y="3619922"/>
            <a:ext cx="6950" cy="41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  <a:spcBef>
                <a:spcPct val="0"/>
              </a:spcBef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2013647" y="3732442"/>
            <a:ext cx="6643996" cy="3249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Pembelajaran dianggap berhasil apabila peserta didik menunjukkan peningkatan dari kemampuan awal.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endParaRPr lang="en-US" sz="2383">
              <a:solidFill>
                <a:srgbClr val="CA6180"/>
              </a:solidFill>
              <a:latin typeface="Marykate"/>
              <a:ea typeface="Marykate"/>
              <a:cs typeface="Marykate"/>
              <a:sym typeface="Marykate"/>
            </a:endParaRP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Contoh target: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mampu mengikuti 3–5 langkah kegiatan;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mampu menyampaikan kebutuhan sederhana;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mampu menyelesaikan tugas dengan bantuan yang semakin sedikit;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mampu menerapkan keterampilan di situasi berbeda;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menunjukkan peningkatan kemandirian dan tanggung jawab.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19012" y="3417170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0" y="0"/>
                </a:lnTo>
                <a:lnTo>
                  <a:pt x="4066660" y="4959342"/>
                </a:lnTo>
                <a:lnTo>
                  <a:pt x="0" y="49593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18. PENUTUP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34197"/>
            <a:ext cx="6326688" cy="402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Model ajar Fase F untuk peserta didik tunagrahita perlu berorientasi pada keterampilan yang bermakna dan dapat digunakan dalam kehidupan nyata.</a:t>
            </a:r>
          </a:p>
          <a:p>
            <a:pPr algn="l">
              <a:lnSpc>
                <a:spcPts val="3510"/>
              </a:lnSpc>
            </a:pPr>
            <a:endParaRPr lang="en-US" sz="2525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PRINSIP UTAMA: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Konkret → Sederhana → Bertahap → Berulang → Dipraktikkan → Dievaluasi → Menuju Mandiri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45360">
            <a:off x="10247195" y="1270552"/>
            <a:ext cx="3567379" cy="4500134"/>
          </a:xfrm>
          <a:custGeom>
            <a:avLst/>
            <a:gdLst/>
            <a:ahLst/>
            <a:cxnLst/>
            <a:rect l="l" t="t" r="r" b="b"/>
            <a:pathLst>
              <a:path w="3567379" h="4500134">
                <a:moveTo>
                  <a:pt x="0" y="0"/>
                </a:moveTo>
                <a:lnTo>
                  <a:pt x="3567379" y="0"/>
                </a:lnTo>
                <a:lnTo>
                  <a:pt x="3567379" y="4500134"/>
                </a:lnTo>
                <a:lnTo>
                  <a:pt x="0" y="45001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45360">
            <a:off x="10149145" y="1174763"/>
            <a:ext cx="3567379" cy="4500134"/>
          </a:xfrm>
          <a:custGeom>
            <a:avLst/>
            <a:gdLst/>
            <a:ahLst/>
            <a:cxnLst/>
            <a:rect l="l" t="t" r="r" b="b"/>
            <a:pathLst>
              <a:path w="3567379" h="4500134">
                <a:moveTo>
                  <a:pt x="0" y="0"/>
                </a:moveTo>
                <a:lnTo>
                  <a:pt x="3567379" y="0"/>
                </a:lnTo>
                <a:lnTo>
                  <a:pt x="3567379" y="4500134"/>
                </a:lnTo>
                <a:lnTo>
                  <a:pt x="0" y="4500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08678">
            <a:off x="15437214" y="-641094"/>
            <a:ext cx="3136561" cy="5324409"/>
          </a:xfrm>
          <a:custGeom>
            <a:avLst/>
            <a:gdLst/>
            <a:ahLst/>
            <a:cxnLst/>
            <a:rect l="l" t="t" r="r" b="b"/>
            <a:pathLst>
              <a:path w="3136561" h="5324409">
                <a:moveTo>
                  <a:pt x="0" y="0"/>
                </a:moveTo>
                <a:lnTo>
                  <a:pt x="3136561" y="0"/>
                </a:lnTo>
                <a:lnTo>
                  <a:pt x="3136561" y="5324409"/>
                </a:lnTo>
                <a:lnTo>
                  <a:pt x="0" y="53244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233532">
            <a:off x="14064278" y="4762152"/>
            <a:ext cx="3547032" cy="4474467"/>
          </a:xfrm>
          <a:custGeom>
            <a:avLst/>
            <a:gdLst/>
            <a:ahLst/>
            <a:cxnLst/>
            <a:rect l="l" t="t" r="r" b="b"/>
            <a:pathLst>
              <a:path w="3547032" h="4474467">
                <a:moveTo>
                  <a:pt x="0" y="0"/>
                </a:moveTo>
                <a:lnTo>
                  <a:pt x="3547032" y="0"/>
                </a:lnTo>
                <a:lnTo>
                  <a:pt x="3547032" y="4474467"/>
                </a:lnTo>
                <a:lnTo>
                  <a:pt x="0" y="4474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233532">
            <a:off x="13992088" y="4638504"/>
            <a:ext cx="3547032" cy="4474467"/>
          </a:xfrm>
          <a:custGeom>
            <a:avLst/>
            <a:gdLst/>
            <a:ahLst/>
            <a:cxnLst/>
            <a:rect l="l" t="t" r="r" b="b"/>
            <a:pathLst>
              <a:path w="3547032" h="4474467">
                <a:moveTo>
                  <a:pt x="0" y="0"/>
                </a:moveTo>
                <a:lnTo>
                  <a:pt x="3547033" y="0"/>
                </a:lnTo>
                <a:lnTo>
                  <a:pt x="3547033" y="4474467"/>
                </a:lnTo>
                <a:lnTo>
                  <a:pt x="0" y="44744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7308678">
            <a:off x="15365025" y="-727867"/>
            <a:ext cx="3136561" cy="5324409"/>
          </a:xfrm>
          <a:custGeom>
            <a:avLst/>
            <a:gdLst/>
            <a:ahLst/>
            <a:cxnLst/>
            <a:rect l="l" t="t" r="r" b="b"/>
            <a:pathLst>
              <a:path w="3136561" h="5324409">
                <a:moveTo>
                  <a:pt x="0" y="0"/>
                </a:moveTo>
                <a:lnTo>
                  <a:pt x="3136561" y="0"/>
                </a:lnTo>
                <a:lnTo>
                  <a:pt x="3136561" y="5324409"/>
                </a:lnTo>
                <a:lnTo>
                  <a:pt x="0" y="53244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7701575">
            <a:off x="12338960" y="7257889"/>
            <a:ext cx="497149" cy="1220679"/>
          </a:xfrm>
          <a:custGeom>
            <a:avLst/>
            <a:gdLst/>
            <a:ahLst/>
            <a:cxnLst/>
            <a:rect l="l" t="t" r="r" b="b"/>
            <a:pathLst>
              <a:path w="497149" h="1220679">
                <a:moveTo>
                  <a:pt x="0" y="0"/>
                </a:moveTo>
                <a:lnTo>
                  <a:pt x="497150" y="0"/>
                </a:lnTo>
                <a:lnTo>
                  <a:pt x="497150" y="1220679"/>
                </a:lnTo>
                <a:lnTo>
                  <a:pt x="0" y="1220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7701575">
            <a:off x="11327864" y="8449199"/>
            <a:ext cx="430986" cy="1058225"/>
          </a:xfrm>
          <a:custGeom>
            <a:avLst/>
            <a:gdLst/>
            <a:ahLst/>
            <a:cxnLst/>
            <a:rect l="l" t="t" r="r" b="b"/>
            <a:pathLst>
              <a:path w="430986" h="1058225">
                <a:moveTo>
                  <a:pt x="0" y="0"/>
                </a:moveTo>
                <a:lnTo>
                  <a:pt x="430987" y="0"/>
                </a:lnTo>
                <a:lnTo>
                  <a:pt x="430987" y="1058225"/>
                </a:lnTo>
                <a:lnTo>
                  <a:pt x="0" y="10582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7673174">
            <a:off x="10961758" y="6447422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7701575">
            <a:off x="12328360" y="7287419"/>
            <a:ext cx="497149" cy="1220679"/>
          </a:xfrm>
          <a:custGeom>
            <a:avLst/>
            <a:gdLst/>
            <a:ahLst/>
            <a:cxnLst/>
            <a:rect l="l" t="t" r="r" b="b"/>
            <a:pathLst>
              <a:path w="497149" h="1220679">
                <a:moveTo>
                  <a:pt x="0" y="0"/>
                </a:moveTo>
                <a:lnTo>
                  <a:pt x="497149" y="0"/>
                </a:lnTo>
                <a:lnTo>
                  <a:pt x="497149" y="1220679"/>
                </a:lnTo>
                <a:lnTo>
                  <a:pt x="0" y="122067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7701575">
            <a:off x="11296490" y="8459679"/>
            <a:ext cx="430986" cy="1058225"/>
          </a:xfrm>
          <a:custGeom>
            <a:avLst/>
            <a:gdLst/>
            <a:ahLst/>
            <a:cxnLst/>
            <a:rect l="l" t="t" r="r" b="b"/>
            <a:pathLst>
              <a:path w="430986" h="1058225">
                <a:moveTo>
                  <a:pt x="0" y="0"/>
                </a:moveTo>
                <a:lnTo>
                  <a:pt x="430986" y="0"/>
                </a:lnTo>
                <a:lnTo>
                  <a:pt x="430986" y="1058225"/>
                </a:lnTo>
                <a:lnTo>
                  <a:pt x="0" y="10582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7673174">
            <a:off x="10945271" y="6417892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78848" y="371254"/>
            <a:ext cx="8604832" cy="9506391"/>
          </a:xfrm>
          <a:custGeom>
            <a:avLst/>
            <a:gdLst/>
            <a:ahLst/>
            <a:cxnLst/>
            <a:rect l="l" t="t" r="r" b="b"/>
            <a:pathLst>
              <a:path w="8604832" h="9506391">
                <a:moveTo>
                  <a:pt x="0" y="0"/>
                </a:moveTo>
                <a:lnTo>
                  <a:pt x="8604832" y="0"/>
                </a:lnTo>
                <a:lnTo>
                  <a:pt x="8604832" y="9506392"/>
                </a:lnTo>
                <a:lnTo>
                  <a:pt x="0" y="95063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r="-91172" b="-67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55023" y="247429"/>
            <a:ext cx="8604832" cy="9506391"/>
          </a:xfrm>
          <a:custGeom>
            <a:avLst/>
            <a:gdLst/>
            <a:ahLst/>
            <a:cxnLst/>
            <a:rect l="l" t="t" r="r" b="b"/>
            <a:pathLst>
              <a:path w="8604832" h="9506391">
                <a:moveTo>
                  <a:pt x="0" y="0"/>
                </a:moveTo>
                <a:lnTo>
                  <a:pt x="8604832" y="0"/>
                </a:lnTo>
                <a:lnTo>
                  <a:pt x="8604832" y="9506392"/>
                </a:lnTo>
                <a:lnTo>
                  <a:pt x="0" y="950639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r="-91172" b="-678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01806" y="2260196"/>
            <a:ext cx="7916177" cy="7041588"/>
          </a:xfrm>
          <a:custGeom>
            <a:avLst/>
            <a:gdLst/>
            <a:ahLst/>
            <a:cxnLst/>
            <a:rect l="l" t="t" r="r" b="b"/>
            <a:pathLst>
              <a:path w="7916177" h="7041588">
                <a:moveTo>
                  <a:pt x="0" y="0"/>
                </a:moveTo>
                <a:lnTo>
                  <a:pt x="7916178" y="0"/>
                </a:lnTo>
                <a:lnTo>
                  <a:pt x="7916178" y="7041589"/>
                </a:lnTo>
                <a:lnTo>
                  <a:pt x="0" y="704158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62" b="-59047"/>
            </a:stretch>
          </a:blipFill>
        </p:spPr>
      </p:sp>
      <p:sp>
        <p:nvSpPr>
          <p:cNvPr id="17" name="Freeform 17"/>
          <p:cNvSpPr/>
          <p:nvPr/>
        </p:nvSpPr>
        <p:spPr>
          <a:xfrm rot="-261742">
            <a:off x="10854395" y="1959482"/>
            <a:ext cx="2295830" cy="3160373"/>
          </a:xfrm>
          <a:custGeom>
            <a:avLst/>
            <a:gdLst/>
            <a:ahLst/>
            <a:cxnLst/>
            <a:rect l="l" t="t" r="r" b="b"/>
            <a:pathLst>
              <a:path w="2295830" h="3160373">
                <a:moveTo>
                  <a:pt x="0" y="0"/>
                </a:moveTo>
                <a:lnTo>
                  <a:pt x="2295829" y="0"/>
                </a:lnTo>
                <a:lnTo>
                  <a:pt x="2295829" y="3160373"/>
                </a:lnTo>
                <a:lnTo>
                  <a:pt x="0" y="316037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</a:blip>
            <a:stretch>
              <a:fillRect b="-88463"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-261742">
            <a:off x="10789241" y="1959482"/>
            <a:ext cx="2295830" cy="3160373"/>
          </a:xfrm>
          <a:custGeom>
            <a:avLst/>
            <a:gdLst/>
            <a:ahLst/>
            <a:cxnLst/>
            <a:rect l="l" t="t" r="r" b="b"/>
            <a:pathLst>
              <a:path w="2295830" h="3160373">
                <a:moveTo>
                  <a:pt x="0" y="0"/>
                </a:moveTo>
                <a:lnTo>
                  <a:pt x="2295830" y="0"/>
                </a:lnTo>
                <a:lnTo>
                  <a:pt x="2295830" y="3160373"/>
                </a:lnTo>
                <a:lnTo>
                  <a:pt x="0" y="316037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b="-88463"/>
            </a:stretch>
          </a:blipFill>
        </p:spPr>
      </p:sp>
      <p:sp>
        <p:nvSpPr>
          <p:cNvPr id="19" name="Freeform 19"/>
          <p:cNvSpPr/>
          <p:nvPr/>
        </p:nvSpPr>
        <p:spPr>
          <a:xfrm rot="488278">
            <a:off x="14837311" y="5625846"/>
            <a:ext cx="512914" cy="953050"/>
          </a:xfrm>
          <a:custGeom>
            <a:avLst/>
            <a:gdLst/>
            <a:ahLst/>
            <a:cxnLst/>
            <a:rect l="l" t="t" r="r" b="b"/>
            <a:pathLst>
              <a:path w="512914" h="953050">
                <a:moveTo>
                  <a:pt x="0" y="0"/>
                </a:moveTo>
                <a:lnTo>
                  <a:pt x="512914" y="0"/>
                </a:lnTo>
                <a:lnTo>
                  <a:pt x="512914" y="953050"/>
                </a:lnTo>
                <a:lnTo>
                  <a:pt x="0" y="95305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 rot="488278">
            <a:off x="14808658" y="5646176"/>
            <a:ext cx="512914" cy="953050"/>
          </a:xfrm>
          <a:custGeom>
            <a:avLst/>
            <a:gdLst/>
            <a:ahLst/>
            <a:cxnLst/>
            <a:rect l="l" t="t" r="r" b="b"/>
            <a:pathLst>
              <a:path w="512914" h="953050">
                <a:moveTo>
                  <a:pt x="0" y="0"/>
                </a:moveTo>
                <a:lnTo>
                  <a:pt x="512914" y="0"/>
                </a:lnTo>
                <a:lnTo>
                  <a:pt x="512914" y="953050"/>
                </a:lnTo>
                <a:lnTo>
                  <a:pt x="0" y="95305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666998">
            <a:off x="15657998" y="6031700"/>
            <a:ext cx="580016" cy="674437"/>
          </a:xfrm>
          <a:custGeom>
            <a:avLst/>
            <a:gdLst/>
            <a:ahLst/>
            <a:cxnLst/>
            <a:rect l="l" t="t" r="r" b="b"/>
            <a:pathLst>
              <a:path w="580016" h="674437">
                <a:moveTo>
                  <a:pt x="0" y="0"/>
                </a:moveTo>
                <a:lnTo>
                  <a:pt x="580016" y="0"/>
                </a:lnTo>
                <a:lnTo>
                  <a:pt x="580016" y="674437"/>
                </a:lnTo>
                <a:lnTo>
                  <a:pt x="0" y="674437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 rot="-666998">
            <a:off x="15657998" y="6056465"/>
            <a:ext cx="580016" cy="674437"/>
          </a:xfrm>
          <a:custGeom>
            <a:avLst/>
            <a:gdLst/>
            <a:ahLst/>
            <a:cxnLst/>
            <a:rect l="l" t="t" r="r" b="b"/>
            <a:pathLst>
              <a:path w="580016" h="674437">
                <a:moveTo>
                  <a:pt x="0" y="0"/>
                </a:moveTo>
                <a:lnTo>
                  <a:pt x="580016" y="0"/>
                </a:lnTo>
                <a:lnTo>
                  <a:pt x="580016" y="674437"/>
                </a:lnTo>
                <a:lnTo>
                  <a:pt x="0" y="67443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604061">
            <a:off x="16479569" y="6886088"/>
            <a:ext cx="414196" cy="488858"/>
          </a:xfrm>
          <a:custGeom>
            <a:avLst/>
            <a:gdLst/>
            <a:ahLst/>
            <a:cxnLst/>
            <a:rect l="l" t="t" r="r" b="b"/>
            <a:pathLst>
              <a:path w="414196" h="488858">
                <a:moveTo>
                  <a:pt x="0" y="0"/>
                </a:moveTo>
                <a:lnTo>
                  <a:pt x="414196" y="0"/>
                </a:lnTo>
                <a:lnTo>
                  <a:pt x="414196" y="488858"/>
                </a:lnTo>
                <a:lnTo>
                  <a:pt x="0" y="48885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alphaModFix amt="30000"/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 rot="-604061">
            <a:off x="16496902" y="6901362"/>
            <a:ext cx="414196" cy="488858"/>
          </a:xfrm>
          <a:custGeom>
            <a:avLst/>
            <a:gdLst/>
            <a:ahLst/>
            <a:cxnLst/>
            <a:rect l="l" t="t" r="r" b="b"/>
            <a:pathLst>
              <a:path w="414196" h="488858">
                <a:moveTo>
                  <a:pt x="0" y="0"/>
                </a:moveTo>
                <a:lnTo>
                  <a:pt x="414196" y="0"/>
                </a:lnTo>
                <a:lnTo>
                  <a:pt x="414196" y="488858"/>
                </a:lnTo>
                <a:lnTo>
                  <a:pt x="0" y="488858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 rot="392789">
            <a:off x="14617461" y="7342425"/>
            <a:ext cx="1595274" cy="1084536"/>
            <a:chOff x="0" y="0"/>
            <a:chExt cx="2127033" cy="144604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78237" cy="1446048"/>
            </a:xfrm>
            <a:custGeom>
              <a:avLst/>
              <a:gdLst/>
              <a:ahLst/>
              <a:cxnLst/>
              <a:rect l="l" t="t" r="r" b="b"/>
              <a:pathLst>
                <a:path w="778237" h="1446048">
                  <a:moveTo>
                    <a:pt x="0" y="0"/>
                  </a:moveTo>
                  <a:lnTo>
                    <a:pt x="778237" y="0"/>
                  </a:lnTo>
                  <a:lnTo>
                    <a:pt x="778237" y="1446048"/>
                  </a:lnTo>
                  <a:lnTo>
                    <a:pt x="0" y="14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alphaModFix amt="30000"/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27" name="Freeform 27"/>
            <p:cNvSpPr/>
            <p:nvPr/>
          </p:nvSpPr>
          <p:spPr>
            <a:xfrm>
              <a:off x="882194" y="19671"/>
              <a:ext cx="1244838" cy="1426377"/>
            </a:xfrm>
            <a:custGeom>
              <a:avLst/>
              <a:gdLst/>
              <a:ahLst/>
              <a:cxnLst/>
              <a:rect l="l" t="t" r="r" b="b"/>
              <a:pathLst>
                <a:path w="1244838" h="1426377">
                  <a:moveTo>
                    <a:pt x="0" y="0"/>
                  </a:moveTo>
                  <a:lnTo>
                    <a:pt x="1244839" y="0"/>
                  </a:lnTo>
                  <a:lnTo>
                    <a:pt x="1244839" y="1426377"/>
                  </a:lnTo>
                  <a:lnTo>
                    <a:pt x="0" y="1426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alphaModFix amt="30000"/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 rot="392789">
            <a:off x="14637194" y="7371000"/>
            <a:ext cx="1595274" cy="1084536"/>
            <a:chOff x="0" y="0"/>
            <a:chExt cx="2127033" cy="144604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78237" cy="1446048"/>
            </a:xfrm>
            <a:custGeom>
              <a:avLst/>
              <a:gdLst/>
              <a:ahLst/>
              <a:cxnLst/>
              <a:rect l="l" t="t" r="r" b="b"/>
              <a:pathLst>
                <a:path w="778237" h="1446048">
                  <a:moveTo>
                    <a:pt x="0" y="0"/>
                  </a:moveTo>
                  <a:lnTo>
                    <a:pt x="778237" y="0"/>
                  </a:lnTo>
                  <a:lnTo>
                    <a:pt x="778237" y="1446048"/>
                  </a:lnTo>
                  <a:lnTo>
                    <a:pt x="0" y="14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882194" y="19671"/>
              <a:ext cx="1244838" cy="1426377"/>
            </a:xfrm>
            <a:custGeom>
              <a:avLst/>
              <a:gdLst/>
              <a:ahLst/>
              <a:cxnLst/>
              <a:rect l="l" t="t" r="r" b="b"/>
              <a:pathLst>
                <a:path w="1244838" h="1426377">
                  <a:moveTo>
                    <a:pt x="0" y="0"/>
                  </a:moveTo>
                  <a:lnTo>
                    <a:pt x="1244839" y="0"/>
                  </a:lnTo>
                  <a:lnTo>
                    <a:pt x="1244839" y="1426377"/>
                  </a:lnTo>
                  <a:lnTo>
                    <a:pt x="0" y="1426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2232708" y="4723791"/>
            <a:ext cx="6733124" cy="1753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44"/>
              </a:lnSpc>
            </a:pPr>
            <a:r>
              <a:rPr lang="en-US" sz="11348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1046</Words>
  <Application>Microsoft Office PowerPoint</Application>
  <PresentationFormat>Custom</PresentationFormat>
  <Paragraphs>144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Futura</vt:lpstr>
      <vt:lpstr>Calibri</vt:lpstr>
      <vt:lpstr>Arial</vt:lpstr>
      <vt:lpstr>Marykate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Mengenal Tempat Bilangan dalam Gaya Ilustrasi Krem Merah Muda</dc:title>
  <cp:lastModifiedBy>Amna Sri Rizeky</cp:lastModifiedBy>
  <cp:revision>2</cp:revision>
  <dcterms:created xsi:type="dcterms:W3CDTF">2006-08-16T00:00:00Z</dcterms:created>
  <dcterms:modified xsi:type="dcterms:W3CDTF">2026-09-23T14:14:38Z</dcterms:modified>
  <dc:identifier>DAHVa_FqtQA</dc:identifier>
</cp:coreProperties>
</file>