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heme" Target="theme/theme1.xml" /><Relationship Id="rId5" Type="http://schemas.openxmlformats.org/officeDocument/2006/relationships/slide" Target="slides/slide4.xml" /><Relationship Id="rId10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presProps" Target="presProps.xml" 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 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Pengaruh %</c:v>
                </c:pt>
              </c:strCache>
            </c:strRef>
          </c:tx>
          <c:invertIfNegative val="1"/>
          <c:cat>
            <c:strRef>
              <c:f>Sheet1!$A$2:$A$3</c:f>
              <c:strCache>
                <c:ptCount val="2"/>
                <c:pt idx="0">
                  <c:v>Peran Ortu+Motivasi</c:v>
                </c:pt>
                <c:pt idx="1">
                  <c:v>Faktor Lain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57.4</c:v>
                </c:pt>
                <c:pt idx="1">
                  <c:v>42.6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D0-D642-9505-BFC2058980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124C9A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1. PERAN ORANGTUA DALAM KEBERHASILAN BELAJAR SISWA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10972800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/>
            </a:pPr>
            <a:r>
              <a:rPr dirty="0" err="1"/>
              <a:t>Kajian</a:t>
            </a:r>
            <a:r>
              <a:rPr dirty="0"/>
              <a:t> </a:t>
            </a:r>
            <a:r>
              <a:rPr dirty="0" err="1"/>
              <a:t>Berdasarkan</a:t>
            </a:r>
            <a:r>
              <a:rPr dirty="0"/>
              <a:t> </a:t>
            </a:r>
            <a:r>
              <a:rPr dirty="0" err="1"/>
              <a:t>Jurnal</a:t>
            </a:r>
            <a:r>
              <a:rPr dirty="0"/>
              <a:t> </a:t>
            </a:r>
            <a:r>
              <a:rPr dirty="0" err="1"/>
              <a:t>Ilmiah</a:t>
            </a:r>
            <a:endParaRPr dirty="0"/>
          </a:p>
          <a:p>
            <a:endParaRPr dirty="0"/>
          </a:p>
          <a:p>
            <a:r>
              <a:rPr lang="en-US" dirty="0" err="1"/>
              <a:t>Disusun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: Budi </a:t>
            </a:r>
            <a:r>
              <a:rPr lang="en-US" dirty="0" err="1"/>
              <a:t>Novianto</a:t>
            </a:r>
            <a:r>
              <a:rPr lang="en-US"/>
              <a:t> </a:t>
            </a:r>
            <a:endParaRPr dirty="0"/>
          </a:p>
          <a:p>
            <a:endParaRPr dirty="0"/>
          </a:p>
          <a:p>
            <a:r>
              <a:rPr dirty="0" err="1"/>
              <a:t>Fokus</a:t>
            </a:r>
            <a:r>
              <a:rPr dirty="0"/>
              <a:t>: </a:t>
            </a:r>
            <a:r>
              <a:rPr dirty="0" err="1"/>
              <a:t>Membuktikan</a:t>
            </a:r>
            <a:r>
              <a:rPr dirty="0"/>
              <a:t> </a:t>
            </a:r>
            <a:r>
              <a:rPr dirty="0" err="1"/>
              <a:t>pengaruh</a:t>
            </a:r>
            <a:r>
              <a:rPr dirty="0"/>
              <a:t> </a:t>
            </a:r>
            <a:r>
              <a:rPr dirty="0" err="1"/>
              <a:t>orangtua</a:t>
            </a:r>
            <a:r>
              <a:rPr dirty="0"/>
              <a:t> </a:t>
            </a:r>
            <a:r>
              <a:rPr dirty="0" err="1"/>
              <a:t>terhadap</a:t>
            </a:r>
            <a:r>
              <a:rPr dirty="0"/>
              <a:t> </a:t>
            </a:r>
            <a:r>
              <a:rPr dirty="0" err="1"/>
              <a:t>hasil</a:t>
            </a:r>
            <a:r>
              <a:rPr dirty="0"/>
              <a:t> </a:t>
            </a:r>
            <a:r>
              <a:rPr dirty="0" err="1"/>
              <a:t>belajar</a:t>
            </a:r>
            <a:r>
              <a:rPr dirty="0"/>
              <a:t> </a:t>
            </a:r>
            <a:r>
              <a:rPr dirty="0" err="1"/>
              <a:t>dengan</a:t>
            </a:r>
            <a:r>
              <a:rPr dirty="0"/>
              <a:t> data </a:t>
            </a:r>
            <a:r>
              <a:rPr dirty="0" err="1"/>
              <a:t>ilmiah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124C9A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2. MENGAPA ORANGTUA PENTING?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/>
            </a:pPr>
            <a:r>
              <a:t>• Pendidikan pertama ada di keluarga</a:t>
            </a:r>
          </a:p>
          <a:p>
            <a:r>
              <a:t>• Tanpa peran orangtua, motivasi anak turun drastis</a:t>
            </a:r>
          </a:p>
          <a:p>
            <a:r>
              <a:t>• Penelitian membuktikan pengaruhnya hampir 50% lebih</a:t>
            </a:r>
          </a:p>
          <a:p>
            <a:r>
              <a:t>• Kolaborasi Guru + Orangtua = Kunci sukses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124C9A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3. 4 BENTUK PERAN ORANGTUA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/>
            </a:pPr>
            <a:r>
              <a:t>1. PEMBIMBING: Menemani saat mengerjakan tugas, menjelaskan materi</a:t>
            </a:r>
          </a:p>
          <a:p>
            <a:endParaRPr/>
          </a:p>
          <a:p>
            <a:r>
              <a:t>2. MOTIVATOR: Memberi semangat, pujian, kasih sayang, hadiah kecil</a:t>
            </a:r>
          </a:p>
          <a:p>
            <a:endParaRPr/>
          </a:p>
          <a:p>
            <a:r>
              <a:t>3. FASILITATOR: Menyediakan meja belajar, buku, internet, ruang tenang</a:t>
            </a:r>
          </a:p>
          <a:p>
            <a:endParaRPr/>
          </a:p>
          <a:p>
            <a:r>
              <a:t>4. TELADAN: Memberi contoh disiplin waktu, rajin membaca, cinta belajar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124C9A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4. BUKTI ILMIAH 1 - Jurnal Educatio UNMA 2022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/>
            </a:pPr>
            <a:r>
              <a:t>Lokasi: SDN Sukmajaya 1 Depok, Kelas VI - Pembelajaran Daring</a:t>
            </a:r>
          </a:p>
          <a:p>
            <a:r>
              <a:t>Subjek: 100 Orangtua</a:t>
            </a:r>
          </a:p>
          <a:p>
            <a:endParaRPr/>
          </a:p>
          <a:p>
            <a:r>
              <a:t>• 47% orangtua aktif membimbing</a:t>
            </a:r>
          </a:p>
          <a:p>
            <a:r>
              <a:t>• 47% hasil belajar siswa dalam kategori BAIK</a:t>
            </a:r>
          </a:p>
          <a:p>
            <a:r>
              <a:t>• Pengaruh peran orangtua = 44,6% terhadap hasil belajar</a:t>
            </a:r>
          </a:p>
          <a:p>
            <a:r>
              <a:t>• Kesimpulan: Semakin baik peran ortu, semakin baik nilai anak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124C9A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5. BUKTI ILMIAH 2 - JIIP 2025 (Paling Kuat)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/>
            </a:pPr>
            <a:r>
              <a:t>Lokasi: SMPN 1 Pekanbaru, Kelas VII - 70 Siswa</a:t>
            </a:r>
          </a:p>
          <a:p>
            <a:endParaRPr/>
          </a:p>
          <a:p>
            <a:r>
              <a:t>• Variabel: Peran Orangtua + Motivasi Belajar</a:t>
            </a:r>
          </a:p>
          <a:p>
            <a:r>
              <a:t>• Pengaruh gabungan terhadap hasil belajar = 57,4%</a:t>
            </a:r>
          </a:p>
          <a:p>
            <a:r>
              <a:t>• Sisa 42,6% dipengaruhi faktor lain (guru, lingkungan)</a:t>
            </a:r>
          </a:p>
          <a:p>
            <a:r>
              <a:t>• Signifikan (p &lt; 0.05) - TERBUKTI ILMIAH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6400800" y="1828800"/>
          <a:ext cx="45720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124C9A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6. DAMPAK NYATA KE ANAK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/>
            </a:pPr>
            <a:r>
              <a:t>Jika orangtua berperan aktif, anak menjadi:</a:t>
            </a:r>
          </a:p>
          <a:p>
            <a:endParaRPr/>
          </a:p>
          <a:p>
            <a:r>
              <a:t>✓ Lebih FOKUS &amp; TERTIB dalam belajar</a:t>
            </a:r>
          </a:p>
          <a:p>
            <a:r>
              <a:t>✓ Berani bertanya dan aktif di kelas</a:t>
            </a:r>
          </a:p>
          <a:p>
            <a:r>
              <a:t>✓ Lebih bertanggung jawab dengan tugas</a:t>
            </a:r>
          </a:p>
          <a:p>
            <a:r>
              <a:t>✓ Memiliki motivasi intrinsik yang tinggi</a:t>
            </a:r>
          </a:p>
          <a:p>
            <a:r>
              <a:t>✓ Hubungan emosional keluarga lebih dekat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124C9A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7. KESIMPULAN &amp; SOLUSI PRAKTIS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/>
            </a:pPr>
            <a:r>
              <a:t>KESIMPULAN:</a:t>
            </a:r>
          </a:p>
          <a:p>
            <a:r>
              <a:t>Peran orangtua menentukan hampir separuh keberhasilan belajar anak (44-57%). Tanpa itu, sekolah tidak akan maksimal.</a:t>
            </a:r>
          </a:p>
          <a:p>
            <a:endParaRPr/>
          </a:p>
          <a:p>
            <a:r>
              <a:t>SOLUSI:</a:t>
            </a:r>
          </a:p>
          <a:p>
            <a:r>
              <a:t>1. Buat jadwal belajar rutin 19.00-20.00 di rumah</a:t>
            </a:r>
          </a:p>
          <a:p>
            <a:r>
              <a:t>2. Sediakan pojok belajar yang nyaman &amp; bebas HP</a:t>
            </a:r>
          </a:p>
          <a:p>
            <a:r>
              <a:t>3. DAMPINGI, jangan mengerjakan tugas anak</a:t>
            </a:r>
          </a:p>
          <a:p>
            <a:r>
              <a:t>4. Rutin komunikasi dengan guru via WA Group</a:t>
            </a:r>
          </a:p>
          <a:p>
            <a:r>
              <a:t>5. Beri pujian, bukan hanya marah saat nilai jelek</a:t>
            </a:r>
          </a:p>
          <a:p>
            <a:endParaRPr/>
          </a:p>
          <a:p>
            <a:r>
              <a:t>Daftar Pustaka: 1. Educatio FKIP UNMA Vol 8 No 4, 2022 | 2. JIIP Vol 8 No 8, 2025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Custom</PresentationFormat>
  <Paragraphs>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Budi Novianto</cp:lastModifiedBy>
  <cp:revision>2</cp:revision>
  <dcterms:created xsi:type="dcterms:W3CDTF">2013-01-27T09:14:16Z</dcterms:created>
  <dcterms:modified xsi:type="dcterms:W3CDTF">2026-09-22T13:09:54Z</dcterms:modified>
  <cp:category/>
</cp:coreProperties>
</file>