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fonts/font1.fntdata" ContentType="application/x-fontdata"/>
  <Override PartName="/ppt/fonts/font2.fntdata" ContentType="application/x-fontdata"/>
  <Override PartName="/ppt/fonts/font3.fntdata" ContentType="application/x-fontdata"/>
  <Override PartName="/ppt/fonts/font4.fntdata" ContentType="application/x-fontdata"/>
  <Override PartName="/ppt/fonts/font5.fntdata" ContentType="application/x-fontdata"/>
  <Override PartName="/ppt/fonts/font6.fntdata" ContentType="application/x-fontdata"/>
  <Override PartName="/ppt/fonts/font7.fntdata" ContentType="application/x-fontdata"/>
  <Override PartName="/ppt/media/image11.svg" ContentType="image/svg+xml"/>
  <Override PartName="/ppt/media/image2.svg" ContentType="image/svg+xml"/>
  <Override PartName="/ppt/media/image5.svg" ContentType="image/svg+xml"/>
  <Override PartName="/ppt/media/image7.svg" ContentType="image/svg+xml"/>
  <Override PartName="/ppt/media/image9.svg" ContentType="image/svg+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sldIdLst>
    <p:sldId id="256" r:id="rId3"/>
    <p:sldId id="257" r:id="rId4"/>
    <p:sldId id="258" r:id="rId5"/>
    <p:sldId id="259" r:id="rId6"/>
    <p:sldId id="260" r:id="rId7"/>
    <p:sldId id="261" r:id="rId8"/>
  </p:sldIdLst>
  <p:sldSz cx="18288000" cy="10287000"/>
  <p:notesSz cx="6858000" cy="9144000"/>
  <p:embeddedFontLst>
    <p:embeddedFont>
      <p:font typeface="Poppins" panose="00000500000000000000"/>
      <p:regular r:id="rId12"/>
    </p:embeddedFont>
    <p:embeddedFont>
      <p:font typeface="Poppins Bold" panose="00000800000000000000"/>
      <p:bold r:id="rId13"/>
    </p:embeddedFont>
    <p:embeddedFont>
      <p:font typeface="Open Sans Bold" panose="020B0806030504020204"/>
      <p:bold r:id="rId14"/>
    </p:embeddedFont>
    <p:embeddedFont>
      <p:font typeface="Calibri" panose="020F0502020204030204" charset="0"/>
      <p:regular r:id="rId15"/>
      <p:bold r:id="rId16"/>
      <p:italic r:id="rId17"/>
      <p:boldItalic r:id="rId18"/>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74" d="100"/>
          <a:sy n="74" d="100"/>
        </p:scale>
        <p:origin x="-1092"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presProps" Target="presProps.xml"/><Relationship Id="rId8" Type="http://schemas.openxmlformats.org/officeDocument/2006/relationships/slide" Target="slides/slide6.xml"/><Relationship Id="rId7" Type="http://schemas.openxmlformats.org/officeDocument/2006/relationships/slide" Target="slides/slide5.xml"/><Relationship Id="rId6" Type="http://schemas.openxmlformats.org/officeDocument/2006/relationships/slide" Target="slides/slide4.xml"/><Relationship Id="rId5" Type="http://schemas.openxmlformats.org/officeDocument/2006/relationships/slide" Target="slides/slide3.xml"/><Relationship Id="rId4" Type="http://schemas.openxmlformats.org/officeDocument/2006/relationships/slide" Target="slides/slide2.xml"/><Relationship Id="rId3" Type="http://schemas.openxmlformats.org/officeDocument/2006/relationships/slide" Target="slides/slide1.xml"/><Relationship Id="rId2" Type="http://schemas.openxmlformats.org/officeDocument/2006/relationships/theme" Target="theme/theme1.xml"/><Relationship Id="rId18" Type="http://schemas.openxmlformats.org/officeDocument/2006/relationships/font" Target="fonts/font7.fntdata"/><Relationship Id="rId17" Type="http://schemas.openxmlformats.org/officeDocument/2006/relationships/font" Target="fonts/font6.fntdata"/><Relationship Id="rId16" Type="http://schemas.openxmlformats.org/officeDocument/2006/relationships/font" Target="fonts/font5.fntdata"/><Relationship Id="rId15" Type="http://schemas.openxmlformats.org/officeDocument/2006/relationships/font" Target="fonts/font4.fntdata"/><Relationship Id="rId14" Type="http://schemas.openxmlformats.org/officeDocument/2006/relationships/font" Target="fonts/font3.fntdata"/><Relationship Id="rId13" Type="http://schemas.openxmlformats.org/officeDocument/2006/relationships/font" Target="fonts/font2.fntdata"/><Relationship Id="rId12" Type="http://schemas.openxmlformats.org/officeDocument/2006/relationships/font" Target="fonts/font1.fntdata"/><Relationship Id="rId11" Type="http://schemas.openxmlformats.org/officeDocument/2006/relationships/tableStyles" Target="tableStyles.xml"/><Relationship Id="rId10" Type="http://schemas.openxmlformats.org/officeDocument/2006/relationships/viewProps" Target="viewProps.xml"/><Relationship Id="rId1" Type="http://schemas.openxmlformats.org/officeDocument/2006/relationships/slideMaster" Target="slideMasters/slideMaster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endParaRPr lang="en-US" smtClean="0"/>
          </a:p>
        </p:txBody>
      </p:sp>
      <p:sp>
        <p:nvSpPr>
          <p:cNvPr id="4" name="Date Placeholder 3"/>
          <p:cNvSpPr>
            <a:spLocks noGrp="1"/>
          </p:cNvSpPr>
          <p:nvPr>
            <p:ph type="dt" sz="half" idx="10"/>
          </p:nvPr>
        </p:nvSpPr>
        <p:spPr/>
        <p:txBody>
          <a:bodyPr/>
          <a:lstStyle/>
          <a:p>
            <a:fld id="{1D8BD707-D9CF-40AE-B4C6-C98DA3205C09}"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endParaRPr lang="en-US" smtClean="0"/>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endParaRPr lang="en-US" smtClean="0"/>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endParaRPr lang="en-US" smtClean="0"/>
          </a:p>
        </p:txBody>
      </p:sp>
      <p:sp>
        <p:nvSpPr>
          <p:cNvPr id="5" name="Date Placeholder 4"/>
          <p:cNvSpPr>
            <a:spLocks noGrp="1"/>
          </p:cNvSpPr>
          <p:nvPr>
            <p:ph type="dt" sz="half" idx="10"/>
          </p:nvPr>
        </p:nvSpPr>
        <p:spPr/>
        <p:txBody>
          <a:bodyPr/>
          <a:lstStyle/>
          <a:p>
            <a:fld id="{1D8BD707-D9CF-40AE-B4C6-C98DA3205C09}" type="datetimeFigureOut">
              <a:rPr lang="en-US" smtClean="0"/>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endParaRPr lang="en-US" smtClean="0"/>
          </a:p>
        </p:txBody>
      </p:sp>
      <p:sp>
        <p:nvSpPr>
          <p:cNvPr id="5" name="Date Placeholder 4"/>
          <p:cNvSpPr>
            <a:spLocks noGrp="1"/>
          </p:cNvSpPr>
          <p:nvPr>
            <p:ph type="dt" sz="half" idx="10"/>
          </p:nvPr>
        </p:nvSpPr>
        <p:spPr/>
        <p:txBody>
          <a:bodyPr/>
          <a:lstStyle/>
          <a:p>
            <a:fld id="{1D8BD707-D9CF-40AE-B4C6-C98DA3205C09}" type="datetimeFigureOut">
              <a:rPr lang="en-US" smtClean="0"/>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2" Type="http://schemas.openxmlformats.org/officeDocument/2006/relationships/theme" Target="../theme/theme1.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9" Type="http://schemas.openxmlformats.org/officeDocument/2006/relationships/image" Target="../media/image9.svg"/><Relationship Id="rId8" Type="http://schemas.openxmlformats.org/officeDocument/2006/relationships/image" Target="../media/image8.png"/><Relationship Id="rId7" Type="http://schemas.openxmlformats.org/officeDocument/2006/relationships/image" Target="../media/image7.svg"/><Relationship Id="rId6" Type="http://schemas.openxmlformats.org/officeDocument/2006/relationships/image" Target="../media/image6.png"/><Relationship Id="rId5" Type="http://schemas.openxmlformats.org/officeDocument/2006/relationships/image" Target="../media/image5.svg"/><Relationship Id="rId4" Type="http://schemas.openxmlformats.org/officeDocument/2006/relationships/image" Target="../media/image4.png"/><Relationship Id="rId3" Type="http://schemas.openxmlformats.org/officeDocument/2006/relationships/image" Target="../media/image3.png"/><Relationship Id="rId2" Type="http://schemas.openxmlformats.org/officeDocument/2006/relationships/image" Target="../media/image2.svg"/><Relationship Id="rId12" Type="http://schemas.openxmlformats.org/officeDocument/2006/relationships/slideLayout" Target="../slideLayouts/slideLayout7.xml"/><Relationship Id="rId11" Type="http://schemas.openxmlformats.org/officeDocument/2006/relationships/image" Target="../media/image11.svg"/><Relationship Id="rId10" Type="http://schemas.openxmlformats.org/officeDocument/2006/relationships/image" Target="../media/image10.png"/><Relationship Id="rId1"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372A28"/>
        </a:solidFill>
        <a:effectLst/>
      </p:bgPr>
    </p:bg>
    <p:spTree>
      <p:nvGrpSpPr>
        <p:cNvPr id="1" name=""/>
        <p:cNvGrpSpPr/>
        <p:nvPr/>
      </p:nvGrpSpPr>
      <p:grpSpPr>
        <a:xfrm>
          <a:off x="0" y="0"/>
          <a:ext cx="0" cy="0"/>
          <a:chOff x="0" y="0"/>
          <a:chExt cx="0" cy="0"/>
        </a:xfrm>
      </p:grpSpPr>
      <p:sp>
        <p:nvSpPr>
          <p:cNvPr id="2" name="Freeform 2"/>
          <p:cNvSpPr/>
          <p:nvPr/>
        </p:nvSpPr>
        <p:spPr>
          <a:xfrm rot="4766959">
            <a:off x="13636955" y="-1722450"/>
            <a:ext cx="7530329" cy="7793627"/>
          </a:xfrm>
          <a:custGeom>
            <a:avLst/>
            <a:gdLst/>
            <a:ahLst/>
            <a:cxnLst/>
            <a:rect l="l" t="t" r="r" b="b"/>
            <a:pathLst>
              <a:path w="7530329" h="7793627">
                <a:moveTo>
                  <a:pt x="0" y="0"/>
                </a:moveTo>
                <a:lnTo>
                  <a:pt x="7530329" y="0"/>
                </a:lnTo>
                <a:lnTo>
                  <a:pt x="7530329" y="7793627"/>
                </a:lnTo>
                <a:lnTo>
                  <a:pt x="0" y="7793627"/>
                </a:lnTo>
                <a:lnTo>
                  <a:pt x="0" y="0"/>
                </a:lnTo>
                <a:close/>
              </a:path>
            </a:pathLst>
          </a:custGeom>
          <a:blipFill>
            <a:blip r:embed="rId1">
              <a:extLst>
                <a:ext uri="{96DAC541-7B7A-43D3-8B79-37D633B846F1}">
                  <asvg:svgBlip xmlns:asvg="http://schemas.microsoft.com/office/drawing/2016/SVG/main" r:embed="rId2"/>
                </a:ext>
              </a:extLst>
            </a:blip>
            <a:stretch>
              <a:fillRect/>
            </a:stretch>
          </a:blipFill>
        </p:spPr>
      </p:sp>
      <p:grpSp>
        <p:nvGrpSpPr>
          <p:cNvPr id="3" name="Group 3"/>
          <p:cNvGrpSpPr/>
          <p:nvPr/>
        </p:nvGrpSpPr>
        <p:grpSpPr>
          <a:xfrm rot="-189294">
            <a:off x="1765821" y="1425880"/>
            <a:ext cx="14756358" cy="11722341"/>
            <a:chOff x="0" y="0"/>
            <a:chExt cx="5003705" cy="3974906"/>
          </a:xfrm>
        </p:grpSpPr>
        <p:sp>
          <p:nvSpPr>
            <p:cNvPr id="4" name="Freeform 4"/>
            <p:cNvSpPr/>
            <p:nvPr/>
          </p:nvSpPr>
          <p:spPr>
            <a:xfrm>
              <a:off x="0" y="-601"/>
              <a:ext cx="5003705" cy="3975507"/>
            </a:xfrm>
            <a:custGeom>
              <a:avLst/>
              <a:gdLst/>
              <a:ahLst/>
              <a:cxnLst/>
              <a:rect l="l" t="t" r="r" b="b"/>
              <a:pathLst>
                <a:path w="5003705" h="3975507">
                  <a:moveTo>
                    <a:pt x="5001165" y="1150899"/>
                  </a:moveTo>
                  <a:lnTo>
                    <a:pt x="5003705" y="1131265"/>
                  </a:lnTo>
                  <a:lnTo>
                    <a:pt x="4997355" y="1136173"/>
                  </a:lnTo>
                  <a:lnTo>
                    <a:pt x="4997355" y="1105087"/>
                  </a:lnTo>
                  <a:cubicBezTo>
                    <a:pt x="4997355" y="1103451"/>
                    <a:pt x="4996085" y="1098542"/>
                    <a:pt x="4994815" y="1091998"/>
                  </a:cubicBezTo>
                  <a:lnTo>
                    <a:pt x="4994815" y="1088725"/>
                  </a:lnTo>
                  <a:lnTo>
                    <a:pt x="4993545" y="1088725"/>
                  </a:lnTo>
                  <a:cubicBezTo>
                    <a:pt x="4992275" y="1082181"/>
                    <a:pt x="4988465" y="1082181"/>
                    <a:pt x="4987195" y="1082181"/>
                  </a:cubicBezTo>
                  <a:cubicBezTo>
                    <a:pt x="4987195" y="1029825"/>
                    <a:pt x="4988465" y="975832"/>
                    <a:pt x="4989735" y="923476"/>
                  </a:cubicBezTo>
                  <a:cubicBezTo>
                    <a:pt x="4989735" y="908751"/>
                    <a:pt x="4991005" y="895662"/>
                    <a:pt x="4991005" y="880936"/>
                  </a:cubicBezTo>
                  <a:lnTo>
                    <a:pt x="4994815" y="880936"/>
                  </a:lnTo>
                  <a:lnTo>
                    <a:pt x="4994815" y="845151"/>
                  </a:lnTo>
                  <a:lnTo>
                    <a:pt x="4998625" y="845151"/>
                  </a:lnTo>
                  <a:lnTo>
                    <a:pt x="4998625" y="814671"/>
                  </a:lnTo>
                  <a:cubicBezTo>
                    <a:pt x="5001165" y="779111"/>
                    <a:pt x="5003705" y="724501"/>
                    <a:pt x="5001165" y="690211"/>
                  </a:cubicBezTo>
                  <a:cubicBezTo>
                    <a:pt x="5002435" y="672431"/>
                    <a:pt x="4999895" y="650841"/>
                    <a:pt x="4998625" y="639411"/>
                  </a:cubicBezTo>
                  <a:lnTo>
                    <a:pt x="4999895" y="639411"/>
                  </a:lnTo>
                  <a:lnTo>
                    <a:pt x="4996085" y="540351"/>
                  </a:lnTo>
                  <a:lnTo>
                    <a:pt x="4997355" y="539081"/>
                  </a:lnTo>
                  <a:lnTo>
                    <a:pt x="4997355" y="535271"/>
                  </a:lnTo>
                  <a:cubicBezTo>
                    <a:pt x="4997355" y="500981"/>
                    <a:pt x="4996085" y="466691"/>
                    <a:pt x="4996085" y="429861"/>
                  </a:cubicBezTo>
                  <a:cubicBezTo>
                    <a:pt x="4993545" y="360011"/>
                    <a:pt x="4992275" y="288891"/>
                    <a:pt x="4998625" y="211421"/>
                  </a:cubicBezTo>
                  <a:lnTo>
                    <a:pt x="4998625" y="205071"/>
                  </a:lnTo>
                  <a:cubicBezTo>
                    <a:pt x="4997355" y="189831"/>
                    <a:pt x="4997355" y="174591"/>
                    <a:pt x="4997355" y="156811"/>
                  </a:cubicBezTo>
                  <a:lnTo>
                    <a:pt x="4997355" y="78071"/>
                  </a:lnTo>
                  <a:lnTo>
                    <a:pt x="5002435" y="57751"/>
                  </a:lnTo>
                  <a:lnTo>
                    <a:pt x="5002435" y="6951"/>
                  </a:lnTo>
                  <a:lnTo>
                    <a:pt x="4996085" y="6951"/>
                  </a:lnTo>
                  <a:cubicBezTo>
                    <a:pt x="4957985" y="6951"/>
                    <a:pt x="4902105" y="5681"/>
                    <a:pt x="4886865" y="5681"/>
                  </a:cubicBezTo>
                  <a:cubicBezTo>
                    <a:pt x="4858925" y="5681"/>
                    <a:pt x="4843685" y="5681"/>
                    <a:pt x="4836065" y="6951"/>
                  </a:cubicBezTo>
                  <a:cubicBezTo>
                    <a:pt x="4803045" y="-1939"/>
                    <a:pt x="4724305" y="-669"/>
                    <a:pt x="4648105" y="1871"/>
                  </a:cubicBezTo>
                  <a:cubicBezTo>
                    <a:pt x="4610005" y="3141"/>
                    <a:pt x="4573175" y="3141"/>
                    <a:pt x="4547775" y="1871"/>
                  </a:cubicBezTo>
                  <a:lnTo>
                    <a:pt x="4543965" y="1871"/>
                  </a:lnTo>
                  <a:lnTo>
                    <a:pt x="4541425" y="8221"/>
                  </a:lnTo>
                  <a:cubicBezTo>
                    <a:pt x="4490625" y="8221"/>
                    <a:pt x="4441095" y="9491"/>
                    <a:pt x="4376325" y="12031"/>
                  </a:cubicBezTo>
                  <a:lnTo>
                    <a:pt x="4364895" y="12031"/>
                  </a:lnTo>
                  <a:lnTo>
                    <a:pt x="4366165" y="14571"/>
                  </a:lnTo>
                  <a:lnTo>
                    <a:pt x="4333145" y="14571"/>
                  </a:lnTo>
                  <a:lnTo>
                    <a:pt x="4333145" y="19651"/>
                  </a:lnTo>
                  <a:cubicBezTo>
                    <a:pt x="4310285" y="19651"/>
                    <a:pt x="4286155" y="18381"/>
                    <a:pt x="4259485" y="17111"/>
                  </a:cubicBezTo>
                  <a:cubicBezTo>
                    <a:pt x="4236625" y="15841"/>
                    <a:pt x="4213765" y="15841"/>
                    <a:pt x="4190905" y="14571"/>
                  </a:cubicBezTo>
                  <a:lnTo>
                    <a:pt x="4190905" y="13301"/>
                  </a:lnTo>
                  <a:cubicBezTo>
                    <a:pt x="4183285" y="12031"/>
                    <a:pt x="4174395" y="12031"/>
                    <a:pt x="4166775" y="10761"/>
                  </a:cubicBezTo>
                  <a:lnTo>
                    <a:pt x="4165505" y="42511"/>
                  </a:lnTo>
                  <a:lnTo>
                    <a:pt x="4161695" y="42511"/>
                  </a:lnTo>
                  <a:lnTo>
                    <a:pt x="4161695" y="12031"/>
                  </a:lnTo>
                  <a:cubicBezTo>
                    <a:pt x="4080367" y="8221"/>
                    <a:pt x="3982569" y="10761"/>
                    <a:pt x="3887156" y="13301"/>
                  </a:cubicBezTo>
                  <a:cubicBezTo>
                    <a:pt x="3789357" y="15841"/>
                    <a:pt x="3696330" y="18381"/>
                    <a:pt x="3610458" y="14571"/>
                  </a:cubicBezTo>
                  <a:cubicBezTo>
                    <a:pt x="3569908" y="15841"/>
                    <a:pt x="3538899" y="15841"/>
                    <a:pt x="3512660" y="14571"/>
                  </a:cubicBezTo>
                  <a:lnTo>
                    <a:pt x="3512660" y="13301"/>
                  </a:lnTo>
                  <a:lnTo>
                    <a:pt x="3431559" y="10761"/>
                  </a:lnTo>
                  <a:lnTo>
                    <a:pt x="3431559" y="14571"/>
                  </a:lnTo>
                  <a:cubicBezTo>
                    <a:pt x="3405321" y="14571"/>
                    <a:pt x="3376697" y="15841"/>
                    <a:pt x="3345688" y="15841"/>
                  </a:cubicBezTo>
                  <a:lnTo>
                    <a:pt x="3326605" y="10761"/>
                  </a:lnTo>
                  <a:lnTo>
                    <a:pt x="3314679" y="10761"/>
                  </a:lnTo>
                  <a:cubicBezTo>
                    <a:pt x="3283669" y="9491"/>
                    <a:pt x="3269357" y="9491"/>
                    <a:pt x="3264587" y="17111"/>
                  </a:cubicBezTo>
                  <a:lnTo>
                    <a:pt x="3264587" y="19651"/>
                  </a:lnTo>
                  <a:cubicBezTo>
                    <a:pt x="3252660" y="20921"/>
                    <a:pt x="3240733" y="20921"/>
                    <a:pt x="3231192" y="22191"/>
                  </a:cubicBezTo>
                  <a:cubicBezTo>
                    <a:pt x="3207339" y="17111"/>
                    <a:pt x="3176330" y="18381"/>
                    <a:pt x="3140550" y="18381"/>
                  </a:cubicBezTo>
                  <a:cubicBezTo>
                    <a:pt x="3104770" y="19651"/>
                    <a:pt x="3066605" y="19651"/>
                    <a:pt x="3040367" y="14571"/>
                  </a:cubicBezTo>
                  <a:lnTo>
                    <a:pt x="3037981" y="13301"/>
                  </a:lnTo>
                  <a:lnTo>
                    <a:pt x="3033210" y="13301"/>
                  </a:lnTo>
                  <a:cubicBezTo>
                    <a:pt x="3021284" y="14571"/>
                    <a:pt x="2973577" y="15841"/>
                    <a:pt x="2928256" y="17111"/>
                  </a:cubicBezTo>
                  <a:cubicBezTo>
                    <a:pt x="2885321" y="18381"/>
                    <a:pt x="2837614" y="19651"/>
                    <a:pt x="2799449" y="20921"/>
                  </a:cubicBezTo>
                  <a:cubicBezTo>
                    <a:pt x="2792293" y="18381"/>
                    <a:pt x="2777981" y="17111"/>
                    <a:pt x="2761284" y="17111"/>
                  </a:cubicBezTo>
                  <a:cubicBezTo>
                    <a:pt x="2706421" y="18381"/>
                    <a:pt x="2644403" y="19651"/>
                    <a:pt x="2568073" y="19651"/>
                  </a:cubicBezTo>
                  <a:lnTo>
                    <a:pt x="2565688" y="18381"/>
                  </a:lnTo>
                  <a:lnTo>
                    <a:pt x="2553761" y="19651"/>
                  </a:lnTo>
                  <a:cubicBezTo>
                    <a:pt x="2503669" y="19651"/>
                    <a:pt x="2453577" y="18381"/>
                    <a:pt x="2403485" y="18381"/>
                  </a:cubicBezTo>
                  <a:lnTo>
                    <a:pt x="2403485" y="15841"/>
                  </a:lnTo>
                  <a:cubicBezTo>
                    <a:pt x="2389173" y="17111"/>
                    <a:pt x="2374862" y="17111"/>
                    <a:pt x="2362935" y="18381"/>
                  </a:cubicBezTo>
                  <a:lnTo>
                    <a:pt x="2343852" y="18381"/>
                  </a:lnTo>
                  <a:cubicBezTo>
                    <a:pt x="2226972" y="17111"/>
                    <a:pt x="2105320" y="15841"/>
                    <a:pt x="1981283" y="15841"/>
                  </a:cubicBezTo>
                  <a:lnTo>
                    <a:pt x="1976513" y="15841"/>
                  </a:lnTo>
                  <a:lnTo>
                    <a:pt x="1969357" y="20921"/>
                  </a:lnTo>
                  <a:lnTo>
                    <a:pt x="1969357" y="26001"/>
                  </a:lnTo>
                  <a:lnTo>
                    <a:pt x="1964586" y="26001"/>
                  </a:lnTo>
                  <a:lnTo>
                    <a:pt x="1816696" y="14571"/>
                  </a:lnTo>
                  <a:cubicBezTo>
                    <a:pt x="1795228" y="14571"/>
                    <a:pt x="1783302" y="17111"/>
                    <a:pt x="1768990" y="18381"/>
                  </a:cubicBezTo>
                  <a:cubicBezTo>
                    <a:pt x="1747522" y="20921"/>
                    <a:pt x="1728439" y="24731"/>
                    <a:pt x="1666421" y="19651"/>
                  </a:cubicBezTo>
                  <a:lnTo>
                    <a:pt x="1666421" y="22191"/>
                  </a:lnTo>
                  <a:lnTo>
                    <a:pt x="1516145" y="22191"/>
                  </a:lnTo>
                  <a:cubicBezTo>
                    <a:pt x="1342017" y="22191"/>
                    <a:pt x="1141650" y="22191"/>
                    <a:pt x="986604" y="17111"/>
                  </a:cubicBezTo>
                  <a:lnTo>
                    <a:pt x="922200" y="15841"/>
                  </a:lnTo>
                  <a:lnTo>
                    <a:pt x="948439" y="22191"/>
                  </a:lnTo>
                  <a:lnTo>
                    <a:pt x="934127" y="22191"/>
                  </a:lnTo>
                  <a:cubicBezTo>
                    <a:pt x="872108" y="19651"/>
                    <a:pt x="848360" y="18381"/>
                    <a:pt x="840740" y="22191"/>
                  </a:cubicBezTo>
                  <a:lnTo>
                    <a:pt x="840740" y="19651"/>
                  </a:lnTo>
                  <a:cubicBezTo>
                    <a:pt x="839470" y="19651"/>
                    <a:pt x="839470" y="19651"/>
                    <a:pt x="838200" y="20921"/>
                  </a:cubicBezTo>
                  <a:cubicBezTo>
                    <a:pt x="836930" y="20921"/>
                    <a:pt x="835660" y="19651"/>
                    <a:pt x="833120" y="19651"/>
                  </a:cubicBezTo>
                  <a:lnTo>
                    <a:pt x="833120" y="13301"/>
                  </a:lnTo>
                  <a:cubicBezTo>
                    <a:pt x="797560" y="14571"/>
                    <a:pt x="768350" y="14571"/>
                    <a:pt x="742950" y="13301"/>
                  </a:cubicBezTo>
                  <a:cubicBezTo>
                    <a:pt x="713740" y="12031"/>
                    <a:pt x="687070" y="12031"/>
                    <a:pt x="659130" y="14571"/>
                  </a:cubicBezTo>
                  <a:cubicBezTo>
                    <a:pt x="657860" y="13301"/>
                    <a:pt x="656590" y="10761"/>
                    <a:pt x="652780" y="9491"/>
                  </a:cubicBezTo>
                  <a:lnTo>
                    <a:pt x="650240" y="9491"/>
                  </a:lnTo>
                  <a:cubicBezTo>
                    <a:pt x="646430" y="9491"/>
                    <a:pt x="643890" y="10761"/>
                    <a:pt x="641350" y="10761"/>
                  </a:cubicBezTo>
                  <a:lnTo>
                    <a:pt x="641350" y="5681"/>
                  </a:lnTo>
                  <a:cubicBezTo>
                    <a:pt x="572770" y="5681"/>
                    <a:pt x="551180" y="13301"/>
                    <a:pt x="541020" y="19651"/>
                  </a:cubicBezTo>
                  <a:cubicBezTo>
                    <a:pt x="486410" y="18381"/>
                    <a:pt x="438150" y="17111"/>
                    <a:pt x="391160" y="13301"/>
                  </a:cubicBezTo>
                  <a:lnTo>
                    <a:pt x="391160" y="18381"/>
                  </a:lnTo>
                  <a:lnTo>
                    <a:pt x="373380" y="18381"/>
                  </a:lnTo>
                  <a:lnTo>
                    <a:pt x="373380" y="20921"/>
                  </a:lnTo>
                  <a:lnTo>
                    <a:pt x="298450" y="20921"/>
                  </a:lnTo>
                  <a:lnTo>
                    <a:pt x="251460" y="17111"/>
                  </a:lnTo>
                  <a:lnTo>
                    <a:pt x="250190" y="17111"/>
                  </a:lnTo>
                  <a:cubicBezTo>
                    <a:pt x="240030" y="20921"/>
                    <a:pt x="205740" y="20921"/>
                    <a:pt x="173990" y="20921"/>
                  </a:cubicBezTo>
                  <a:cubicBezTo>
                    <a:pt x="146050" y="20921"/>
                    <a:pt x="120650" y="20921"/>
                    <a:pt x="107950" y="23461"/>
                  </a:cubicBezTo>
                  <a:lnTo>
                    <a:pt x="100330" y="26001"/>
                  </a:lnTo>
                  <a:lnTo>
                    <a:pt x="45720" y="26001"/>
                  </a:lnTo>
                  <a:lnTo>
                    <a:pt x="45720" y="32351"/>
                  </a:lnTo>
                  <a:lnTo>
                    <a:pt x="29210" y="32351"/>
                  </a:lnTo>
                  <a:lnTo>
                    <a:pt x="29210" y="38701"/>
                  </a:lnTo>
                  <a:cubicBezTo>
                    <a:pt x="29210" y="48861"/>
                    <a:pt x="29210" y="60291"/>
                    <a:pt x="27940" y="74261"/>
                  </a:cubicBezTo>
                  <a:lnTo>
                    <a:pt x="27940" y="85691"/>
                  </a:lnTo>
                  <a:cubicBezTo>
                    <a:pt x="27940" y="95851"/>
                    <a:pt x="27940" y="103471"/>
                    <a:pt x="26670" y="112361"/>
                  </a:cubicBezTo>
                  <a:lnTo>
                    <a:pt x="25400" y="128871"/>
                  </a:lnTo>
                  <a:cubicBezTo>
                    <a:pt x="21590" y="192371"/>
                    <a:pt x="22860" y="206341"/>
                    <a:pt x="22860" y="220311"/>
                  </a:cubicBezTo>
                  <a:cubicBezTo>
                    <a:pt x="24130" y="234281"/>
                    <a:pt x="24130" y="246981"/>
                    <a:pt x="20320" y="309211"/>
                  </a:cubicBezTo>
                  <a:lnTo>
                    <a:pt x="19050" y="326991"/>
                  </a:lnTo>
                  <a:lnTo>
                    <a:pt x="30480" y="314291"/>
                  </a:lnTo>
                  <a:cubicBezTo>
                    <a:pt x="31750" y="326991"/>
                    <a:pt x="29210" y="354931"/>
                    <a:pt x="27940" y="376521"/>
                  </a:cubicBezTo>
                  <a:cubicBezTo>
                    <a:pt x="26670" y="410811"/>
                    <a:pt x="22860" y="448911"/>
                    <a:pt x="25400" y="483201"/>
                  </a:cubicBezTo>
                  <a:lnTo>
                    <a:pt x="16510" y="455261"/>
                  </a:lnTo>
                  <a:lnTo>
                    <a:pt x="17780" y="502251"/>
                  </a:lnTo>
                  <a:cubicBezTo>
                    <a:pt x="17780" y="517491"/>
                    <a:pt x="19050" y="534001"/>
                    <a:pt x="19050" y="550511"/>
                  </a:cubicBezTo>
                  <a:cubicBezTo>
                    <a:pt x="16510" y="563211"/>
                    <a:pt x="13970" y="575911"/>
                    <a:pt x="12700" y="586071"/>
                  </a:cubicBezTo>
                  <a:lnTo>
                    <a:pt x="7620" y="586071"/>
                  </a:lnTo>
                  <a:cubicBezTo>
                    <a:pt x="3810" y="638141"/>
                    <a:pt x="5080" y="641951"/>
                    <a:pt x="8890" y="645761"/>
                  </a:cubicBezTo>
                  <a:cubicBezTo>
                    <a:pt x="10160" y="647031"/>
                    <a:pt x="12700" y="648301"/>
                    <a:pt x="13970" y="648301"/>
                  </a:cubicBezTo>
                  <a:cubicBezTo>
                    <a:pt x="15240" y="650841"/>
                    <a:pt x="16510" y="657191"/>
                    <a:pt x="16510" y="673701"/>
                  </a:cubicBezTo>
                  <a:cubicBezTo>
                    <a:pt x="15240" y="673701"/>
                    <a:pt x="13970" y="673701"/>
                    <a:pt x="11430" y="674971"/>
                  </a:cubicBezTo>
                  <a:cubicBezTo>
                    <a:pt x="6350" y="677511"/>
                    <a:pt x="5080" y="683861"/>
                    <a:pt x="5080" y="710531"/>
                  </a:cubicBezTo>
                  <a:cubicBezTo>
                    <a:pt x="3810" y="720691"/>
                    <a:pt x="5080" y="746091"/>
                    <a:pt x="7620" y="777841"/>
                  </a:cubicBezTo>
                  <a:cubicBezTo>
                    <a:pt x="8890" y="798161"/>
                    <a:pt x="10160" y="821021"/>
                    <a:pt x="11430" y="843881"/>
                  </a:cubicBezTo>
                  <a:lnTo>
                    <a:pt x="38100" y="843881"/>
                  </a:lnTo>
                  <a:lnTo>
                    <a:pt x="11430" y="843881"/>
                  </a:lnTo>
                  <a:lnTo>
                    <a:pt x="11430" y="855311"/>
                  </a:lnTo>
                  <a:cubicBezTo>
                    <a:pt x="7620" y="859666"/>
                    <a:pt x="6350" y="876028"/>
                    <a:pt x="6350" y="948018"/>
                  </a:cubicBezTo>
                  <a:lnTo>
                    <a:pt x="10160" y="948018"/>
                  </a:lnTo>
                  <a:lnTo>
                    <a:pt x="10160" y="956198"/>
                  </a:lnTo>
                  <a:lnTo>
                    <a:pt x="19050" y="957835"/>
                  </a:lnTo>
                  <a:lnTo>
                    <a:pt x="19050" y="980740"/>
                  </a:lnTo>
                  <a:lnTo>
                    <a:pt x="12700" y="980740"/>
                  </a:lnTo>
                  <a:lnTo>
                    <a:pt x="16510" y="1046186"/>
                  </a:lnTo>
                  <a:lnTo>
                    <a:pt x="16510" y="1056003"/>
                  </a:lnTo>
                  <a:cubicBezTo>
                    <a:pt x="13970" y="1116540"/>
                    <a:pt x="10160" y="1178713"/>
                    <a:pt x="16510" y="1221252"/>
                  </a:cubicBezTo>
                  <a:cubicBezTo>
                    <a:pt x="16510" y="1224525"/>
                    <a:pt x="16510" y="1226161"/>
                    <a:pt x="15240" y="1227797"/>
                  </a:cubicBezTo>
                  <a:lnTo>
                    <a:pt x="12700" y="1229433"/>
                  </a:lnTo>
                  <a:lnTo>
                    <a:pt x="12700" y="1235978"/>
                  </a:lnTo>
                  <a:cubicBezTo>
                    <a:pt x="13970" y="1252339"/>
                    <a:pt x="13970" y="1276881"/>
                    <a:pt x="15240" y="1303059"/>
                  </a:cubicBezTo>
                  <a:cubicBezTo>
                    <a:pt x="16510" y="1355415"/>
                    <a:pt x="19050" y="1414316"/>
                    <a:pt x="21590" y="1442131"/>
                  </a:cubicBezTo>
                  <a:cubicBezTo>
                    <a:pt x="21590" y="1445403"/>
                    <a:pt x="20320" y="1448675"/>
                    <a:pt x="20320" y="1450311"/>
                  </a:cubicBezTo>
                  <a:cubicBezTo>
                    <a:pt x="20320" y="1451947"/>
                    <a:pt x="19050" y="1453583"/>
                    <a:pt x="19050" y="1455220"/>
                  </a:cubicBezTo>
                  <a:lnTo>
                    <a:pt x="21590" y="1455220"/>
                  </a:lnTo>
                  <a:lnTo>
                    <a:pt x="21590" y="1456856"/>
                  </a:lnTo>
                  <a:cubicBezTo>
                    <a:pt x="15240" y="1494487"/>
                    <a:pt x="17780" y="1573021"/>
                    <a:pt x="20320" y="1643375"/>
                  </a:cubicBezTo>
                  <a:cubicBezTo>
                    <a:pt x="21590" y="1695731"/>
                    <a:pt x="24130" y="1761177"/>
                    <a:pt x="20320" y="1774266"/>
                  </a:cubicBezTo>
                  <a:lnTo>
                    <a:pt x="16510" y="1774266"/>
                  </a:lnTo>
                  <a:lnTo>
                    <a:pt x="17780" y="1900248"/>
                  </a:lnTo>
                  <a:lnTo>
                    <a:pt x="11430" y="1900248"/>
                  </a:lnTo>
                  <a:cubicBezTo>
                    <a:pt x="11430" y="1914973"/>
                    <a:pt x="10160" y="1928062"/>
                    <a:pt x="10160" y="1941152"/>
                  </a:cubicBezTo>
                  <a:lnTo>
                    <a:pt x="8890" y="1939516"/>
                  </a:lnTo>
                  <a:lnTo>
                    <a:pt x="10160" y="1959149"/>
                  </a:lnTo>
                  <a:lnTo>
                    <a:pt x="10160" y="1964058"/>
                  </a:lnTo>
                  <a:lnTo>
                    <a:pt x="13970" y="2086768"/>
                  </a:lnTo>
                  <a:lnTo>
                    <a:pt x="21590" y="2086768"/>
                  </a:lnTo>
                  <a:cubicBezTo>
                    <a:pt x="22860" y="2094948"/>
                    <a:pt x="22860" y="2103129"/>
                    <a:pt x="24130" y="2109673"/>
                  </a:cubicBezTo>
                  <a:lnTo>
                    <a:pt x="22860" y="2108037"/>
                  </a:lnTo>
                  <a:lnTo>
                    <a:pt x="21590" y="2134216"/>
                  </a:lnTo>
                  <a:cubicBezTo>
                    <a:pt x="20320" y="2160394"/>
                    <a:pt x="20320" y="2181663"/>
                    <a:pt x="20320" y="2201297"/>
                  </a:cubicBezTo>
                  <a:cubicBezTo>
                    <a:pt x="17780" y="2211114"/>
                    <a:pt x="15240" y="2220931"/>
                    <a:pt x="13970" y="2232384"/>
                  </a:cubicBezTo>
                  <a:lnTo>
                    <a:pt x="12700" y="2237292"/>
                  </a:lnTo>
                  <a:lnTo>
                    <a:pt x="12700" y="2240564"/>
                  </a:lnTo>
                  <a:cubicBezTo>
                    <a:pt x="13970" y="2242200"/>
                    <a:pt x="15240" y="2248745"/>
                    <a:pt x="16510" y="2278195"/>
                  </a:cubicBezTo>
                  <a:cubicBezTo>
                    <a:pt x="16510" y="2317462"/>
                    <a:pt x="19050" y="2350185"/>
                    <a:pt x="22860" y="2400905"/>
                  </a:cubicBezTo>
                  <a:lnTo>
                    <a:pt x="12700" y="2448353"/>
                  </a:lnTo>
                  <a:cubicBezTo>
                    <a:pt x="8890" y="2466351"/>
                    <a:pt x="8890" y="2471259"/>
                    <a:pt x="8890" y="2479440"/>
                  </a:cubicBezTo>
                  <a:cubicBezTo>
                    <a:pt x="8890" y="2485984"/>
                    <a:pt x="8890" y="2495801"/>
                    <a:pt x="5080" y="2523616"/>
                  </a:cubicBezTo>
                  <a:lnTo>
                    <a:pt x="8890" y="2525252"/>
                  </a:lnTo>
                  <a:cubicBezTo>
                    <a:pt x="10160" y="2535068"/>
                    <a:pt x="10160" y="2572700"/>
                    <a:pt x="10160" y="2597242"/>
                  </a:cubicBezTo>
                  <a:cubicBezTo>
                    <a:pt x="10160" y="2646326"/>
                    <a:pt x="10160" y="2664323"/>
                    <a:pt x="12700" y="2669231"/>
                  </a:cubicBezTo>
                  <a:cubicBezTo>
                    <a:pt x="10160" y="2692137"/>
                    <a:pt x="8890" y="2713407"/>
                    <a:pt x="8890" y="2736313"/>
                  </a:cubicBezTo>
                  <a:cubicBezTo>
                    <a:pt x="7620" y="2762491"/>
                    <a:pt x="7620" y="2790306"/>
                    <a:pt x="2540" y="2824664"/>
                  </a:cubicBezTo>
                  <a:lnTo>
                    <a:pt x="0" y="2844298"/>
                  </a:lnTo>
                  <a:lnTo>
                    <a:pt x="6350" y="2839390"/>
                  </a:lnTo>
                  <a:lnTo>
                    <a:pt x="6350" y="2870476"/>
                  </a:lnTo>
                  <a:cubicBezTo>
                    <a:pt x="6350" y="2872112"/>
                    <a:pt x="7620" y="2877020"/>
                    <a:pt x="8890" y="2883565"/>
                  </a:cubicBezTo>
                  <a:lnTo>
                    <a:pt x="8890" y="2886837"/>
                  </a:lnTo>
                  <a:lnTo>
                    <a:pt x="10160" y="2886837"/>
                  </a:lnTo>
                  <a:cubicBezTo>
                    <a:pt x="11430" y="2893382"/>
                    <a:pt x="15240" y="2893382"/>
                    <a:pt x="16510" y="2893382"/>
                  </a:cubicBezTo>
                  <a:cubicBezTo>
                    <a:pt x="16510" y="2945738"/>
                    <a:pt x="15240" y="2999731"/>
                    <a:pt x="13970" y="3052087"/>
                  </a:cubicBezTo>
                  <a:cubicBezTo>
                    <a:pt x="13970" y="3066812"/>
                    <a:pt x="12700" y="3079901"/>
                    <a:pt x="12700" y="3094626"/>
                  </a:cubicBezTo>
                  <a:lnTo>
                    <a:pt x="8890" y="3094626"/>
                  </a:lnTo>
                  <a:lnTo>
                    <a:pt x="8890" y="3128417"/>
                  </a:lnTo>
                  <a:lnTo>
                    <a:pt x="6350" y="3128417"/>
                  </a:lnTo>
                  <a:lnTo>
                    <a:pt x="6350" y="3158897"/>
                  </a:lnTo>
                  <a:cubicBezTo>
                    <a:pt x="3810" y="3194457"/>
                    <a:pt x="1270" y="3249067"/>
                    <a:pt x="3810" y="3283357"/>
                  </a:cubicBezTo>
                  <a:cubicBezTo>
                    <a:pt x="2540" y="3301137"/>
                    <a:pt x="5080" y="3322727"/>
                    <a:pt x="6350" y="3334157"/>
                  </a:cubicBezTo>
                  <a:lnTo>
                    <a:pt x="5080" y="3334157"/>
                  </a:lnTo>
                  <a:lnTo>
                    <a:pt x="8890" y="3433217"/>
                  </a:lnTo>
                  <a:lnTo>
                    <a:pt x="7620" y="3434487"/>
                  </a:lnTo>
                  <a:lnTo>
                    <a:pt x="7620" y="3438297"/>
                  </a:lnTo>
                  <a:cubicBezTo>
                    <a:pt x="7620" y="3472587"/>
                    <a:pt x="8890" y="3506877"/>
                    <a:pt x="8890" y="3543707"/>
                  </a:cubicBezTo>
                  <a:cubicBezTo>
                    <a:pt x="11430" y="3613557"/>
                    <a:pt x="12700" y="3684677"/>
                    <a:pt x="6350" y="3762147"/>
                  </a:cubicBezTo>
                  <a:lnTo>
                    <a:pt x="6350" y="3768497"/>
                  </a:lnTo>
                  <a:cubicBezTo>
                    <a:pt x="7620" y="3783737"/>
                    <a:pt x="7620" y="3798977"/>
                    <a:pt x="7620" y="3816757"/>
                  </a:cubicBezTo>
                  <a:lnTo>
                    <a:pt x="7620" y="3895497"/>
                  </a:lnTo>
                  <a:lnTo>
                    <a:pt x="2540" y="3915817"/>
                  </a:lnTo>
                  <a:lnTo>
                    <a:pt x="2540" y="3966617"/>
                  </a:lnTo>
                  <a:lnTo>
                    <a:pt x="8890" y="3966617"/>
                  </a:lnTo>
                  <a:cubicBezTo>
                    <a:pt x="46990" y="3966617"/>
                    <a:pt x="102870" y="3967887"/>
                    <a:pt x="118110" y="3967887"/>
                  </a:cubicBezTo>
                  <a:cubicBezTo>
                    <a:pt x="146050" y="3967887"/>
                    <a:pt x="161290" y="3967887"/>
                    <a:pt x="168910" y="3966617"/>
                  </a:cubicBezTo>
                  <a:cubicBezTo>
                    <a:pt x="189230" y="3971697"/>
                    <a:pt x="227330" y="3972967"/>
                    <a:pt x="271780" y="3972967"/>
                  </a:cubicBezTo>
                  <a:cubicBezTo>
                    <a:pt x="298450" y="3972967"/>
                    <a:pt x="327660" y="3972967"/>
                    <a:pt x="356870" y="3971697"/>
                  </a:cubicBezTo>
                  <a:cubicBezTo>
                    <a:pt x="394970" y="3970427"/>
                    <a:pt x="431800" y="3970427"/>
                    <a:pt x="457200" y="3971697"/>
                  </a:cubicBezTo>
                  <a:lnTo>
                    <a:pt x="461010" y="3971697"/>
                  </a:lnTo>
                  <a:lnTo>
                    <a:pt x="463550" y="3965347"/>
                  </a:lnTo>
                  <a:cubicBezTo>
                    <a:pt x="514350" y="3965347"/>
                    <a:pt x="563880" y="3964077"/>
                    <a:pt x="628650" y="3961537"/>
                  </a:cubicBezTo>
                  <a:lnTo>
                    <a:pt x="640080" y="3961537"/>
                  </a:lnTo>
                  <a:lnTo>
                    <a:pt x="638810" y="3958997"/>
                  </a:lnTo>
                  <a:lnTo>
                    <a:pt x="671830" y="3958997"/>
                  </a:lnTo>
                  <a:lnTo>
                    <a:pt x="671830" y="3953917"/>
                  </a:lnTo>
                  <a:cubicBezTo>
                    <a:pt x="694690" y="3953917"/>
                    <a:pt x="718820" y="3955187"/>
                    <a:pt x="745490" y="3956457"/>
                  </a:cubicBezTo>
                  <a:cubicBezTo>
                    <a:pt x="763270" y="3957727"/>
                    <a:pt x="781050" y="3957727"/>
                    <a:pt x="798830" y="3958997"/>
                  </a:cubicBezTo>
                  <a:lnTo>
                    <a:pt x="798830" y="3970427"/>
                  </a:lnTo>
                  <a:lnTo>
                    <a:pt x="981833" y="3970427"/>
                  </a:lnTo>
                  <a:cubicBezTo>
                    <a:pt x="1027154" y="3970427"/>
                    <a:pt x="1070090" y="3969157"/>
                    <a:pt x="1115411" y="3967887"/>
                  </a:cubicBezTo>
                  <a:cubicBezTo>
                    <a:pt x="1213209" y="3965347"/>
                    <a:pt x="1306237" y="3962807"/>
                    <a:pt x="1392109" y="3966617"/>
                  </a:cubicBezTo>
                  <a:cubicBezTo>
                    <a:pt x="1432659" y="3965347"/>
                    <a:pt x="1463668" y="3965347"/>
                    <a:pt x="1489907" y="3966617"/>
                  </a:cubicBezTo>
                  <a:lnTo>
                    <a:pt x="1489907" y="3967887"/>
                  </a:lnTo>
                  <a:lnTo>
                    <a:pt x="1506604" y="3967887"/>
                  </a:lnTo>
                  <a:lnTo>
                    <a:pt x="1568622" y="3970427"/>
                  </a:lnTo>
                  <a:lnTo>
                    <a:pt x="1568622" y="3966617"/>
                  </a:lnTo>
                  <a:cubicBezTo>
                    <a:pt x="1594861" y="3966617"/>
                    <a:pt x="1623485" y="3965347"/>
                    <a:pt x="1654494" y="3965347"/>
                  </a:cubicBezTo>
                  <a:lnTo>
                    <a:pt x="1675962" y="3971697"/>
                  </a:lnTo>
                  <a:lnTo>
                    <a:pt x="1690274" y="3971697"/>
                  </a:lnTo>
                  <a:cubicBezTo>
                    <a:pt x="1721283" y="3972967"/>
                    <a:pt x="1735595" y="3972967"/>
                    <a:pt x="1740366" y="3965347"/>
                  </a:cubicBezTo>
                  <a:lnTo>
                    <a:pt x="1740366" y="3962807"/>
                  </a:lnTo>
                  <a:cubicBezTo>
                    <a:pt x="1752292" y="3961537"/>
                    <a:pt x="1764219" y="3961537"/>
                    <a:pt x="1773760" y="3960267"/>
                  </a:cubicBezTo>
                  <a:cubicBezTo>
                    <a:pt x="1797613" y="3965347"/>
                    <a:pt x="1828623" y="3964077"/>
                    <a:pt x="1864402" y="3964077"/>
                  </a:cubicBezTo>
                  <a:cubicBezTo>
                    <a:pt x="1900182" y="3962807"/>
                    <a:pt x="1938347" y="3962807"/>
                    <a:pt x="1964586" y="3967887"/>
                  </a:cubicBezTo>
                  <a:lnTo>
                    <a:pt x="1966971" y="3969157"/>
                  </a:lnTo>
                  <a:lnTo>
                    <a:pt x="1971742" y="3969157"/>
                  </a:lnTo>
                  <a:cubicBezTo>
                    <a:pt x="1983669" y="3967887"/>
                    <a:pt x="2031375" y="3966617"/>
                    <a:pt x="2076696" y="3965347"/>
                  </a:cubicBezTo>
                  <a:cubicBezTo>
                    <a:pt x="2119632" y="3964077"/>
                    <a:pt x="2167338" y="3962807"/>
                    <a:pt x="2205504" y="3961537"/>
                  </a:cubicBezTo>
                  <a:cubicBezTo>
                    <a:pt x="2212660" y="3964077"/>
                    <a:pt x="2229357" y="3965347"/>
                    <a:pt x="2243669" y="3965347"/>
                  </a:cubicBezTo>
                  <a:cubicBezTo>
                    <a:pt x="2298531" y="3964077"/>
                    <a:pt x="2360550" y="3962807"/>
                    <a:pt x="2436880" y="3962807"/>
                  </a:cubicBezTo>
                  <a:lnTo>
                    <a:pt x="2439265" y="3964077"/>
                  </a:lnTo>
                  <a:lnTo>
                    <a:pt x="2451192" y="3962807"/>
                  </a:lnTo>
                  <a:cubicBezTo>
                    <a:pt x="2501284" y="3962807"/>
                    <a:pt x="2551375" y="3964077"/>
                    <a:pt x="2601467" y="3964077"/>
                  </a:cubicBezTo>
                  <a:lnTo>
                    <a:pt x="2601467" y="3966617"/>
                  </a:lnTo>
                  <a:lnTo>
                    <a:pt x="2642018" y="3964077"/>
                  </a:lnTo>
                  <a:lnTo>
                    <a:pt x="2661100" y="3964077"/>
                  </a:lnTo>
                  <a:cubicBezTo>
                    <a:pt x="2777981" y="3965347"/>
                    <a:pt x="2899632" y="3966617"/>
                    <a:pt x="3023669" y="3966617"/>
                  </a:cubicBezTo>
                  <a:lnTo>
                    <a:pt x="3028440" y="3966617"/>
                  </a:lnTo>
                  <a:lnTo>
                    <a:pt x="3035596" y="3961537"/>
                  </a:lnTo>
                  <a:lnTo>
                    <a:pt x="3035596" y="3956457"/>
                  </a:lnTo>
                  <a:lnTo>
                    <a:pt x="3040367" y="3956457"/>
                  </a:lnTo>
                  <a:lnTo>
                    <a:pt x="3188256" y="3967887"/>
                  </a:lnTo>
                  <a:cubicBezTo>
                    <a:pt x="3209724" y="3967887"/>
                    <a:pt x="3221651" y="3965347"/>
                    <a:pt x="3235963" y="3964077"/>
                  </a:cubicBezTo>
                  <a:cubicBezTo>
                    <a:pt x="3257431" y="3961537"/>
                    <a:pt x="3276513" y="3957727"/>
                    <a:pt x="3338532" y="3962807"/>
                  </a:cubicBezTo>
                  <a:lnTo>
                    <a:pt x="3338532" y="3960267"/>
                  </a:lnTo>
                  <a:lnTo>
                    <a:pt x="3486422" y="3960267"/>
                  </a:lnTo>
                  <a:cubicBezTo>
                    <a:pt x="3660550" y="3960267"/>
                    <a:pt x="3860917" y="3960267"/>
                    <a:pt x="4015963" y="3965347"/>
                  </a:cubicBezTo>
                  <a:lnTo>
                    <a:pt x="4080367" y="3966617"/>
                  </a:lnTo>
                  <a:lnTo>
                    <a:pt x="4054129" y="3960267"/>
                  </a:lnTo>
                  <a:lnTo>
                    <a:pt x="4068440" y="3960267"/>
                  </a:lnTo>
                  <a:cubicBezTo>
                    <a:pt x="4128073" y="3962807"/>
                    <a:pt x="4154075" y="3964077"/>
                    <a:pt x="4161695" y="3960267"/>
                  </a:cubicBezTo>
                  <a:lnTo>
                    <a:pt x="4161695" y="3961537"/>
                  </a:lnTo>
                  <a:cubicBezTo>
                    <a:pt x="4162965" y="3961537"/>
                    <a:pt x="4162965" y="3961537"/>
                    <a:pt x="4164235" y="3960267"/>
                  </a:cubicBezTo>
                  <a:cubicBezTo>
                    <a:pt x="4165505" y="3960267"/>
                    <a:pt x="4166775" y="3961537"/>
                    <a:pt x="4169315" y="3961537"/>
                  </a:cubicBezTo>
                  <a:lnTo>
                    <a:pt x="4169315" y="3967887"/>
                  </a:lnTo>
                  <a:cubicBezTo>
                    <a:pt x="4204875" y="3966617"/>
                    <a:pt x="4234085" y="3966617"/>
                    <a:pt x="4259485" y="3967887"/>
                  </a:cubicBezTo>
                  <a:cubicBezTo>
                    <a:pt x="4288695" y="3969157"/>
                    <a:pt x="4315365" y="3969157"/>
                    <a:pt x="4343305" y="3966617"/>
                  </a:cubicBezTo>
                  <a:cubicBezTo>
                    <a:pt x="4344575" y="3967887"/>
                    <a:pt x="4345845" y="3970427"/>
                    <a:pt x="4349655" y="3971697"/>
                  </a:cubicBezTo>
                  <a:lnTo>
                    <a:pt x="4352195" y="3971697"/>
                  </a:lnTo>
                  <a:cubicBezTo>
                    <a:pt x="4356005" y="3971697"/>
                    <a:pt x="4358545" y="3970427"/>
                    <a:pt x="4361085" y="3970427"/>
                  </a:cubicBezTo>
                  <a:lnTo>
                    <a:pt x="4361085" y="3975507"/>
                  </a:lnTo>
                  <a:cubicBezTo>
                    <a:pt x="4429665" y="3975507"/>
                    <a:pt x="4451255" y="3967887"/>
                    <a:pt x="4461415" y="3961537"/>
                  </a:cubicBezTo>
                  <a:cubicBezTo>
                    <a:pt x="4516025" y="3962807"/>
                    <a:pt x="4564285" y="3965347"/>
                    <a:pt x="4611275" y="3969157"/>
                  </a:cubicBezTo>
                  <a:lnTo>
                    <a:pt x="4611275" y="3964077"/>
                  </a:lnTo>
                  <a:lnTo>
                    <a:pt x="4629055" y="3964077"/>
                  </a:lnTo>
                  <a:lnTo>
                    <a:pt x="4629055" y="3960267"/>
                  </a:lnTo>
                  <a:lnTo>
                    <a:pt x="4703985" y="3960267"/>
                  </a:lnTo>
                  <a:lnTo>
                    <a:pt x="4750975" y="3962807"/>
                  </a:lnTo>
                  <a:lnTo>
                    <a:pt x="4752245" y="3962807"/>
                  </a:lnTo>
                  <a:cubicBezTo>
                    <a:pt x="4762405" y="3958997"/>
                    <a:pt x="4796695" y="3958997"/>
                    <a:pt x="4828445" y="3958997"/>
                  </a:cubicBezTo>
                  <a:cubicBezTo>
                    <a:pt x="4856385" y="3958997"/>
                    <a:pt x="4881785" y="3958997"/>
                    <a:pt x="4893215" y="3956457"/>
                  </a:cubicBezTo>
                  <a:lnTo>
                    <a:pt x="4956715" y="3956457"/>
                  </a:lnTo>
                  <a:lnTo>
                    <a:pt x="4956715" y="3950107"/>
                  </a:lnTo>
                  <a:lnTo>
                    <a:pt x="4973225" y="3950107"/>
                  </a:lnTo>
                  <a:lnTo>
                    <a:pt x="4973225" y="3943757"/>
                  </a:lnTo>
                  <a:cubicBezTo>
                    <a:pt x="4973225" y="3933597"/>
                    <a:pt x="4973225" y="3922167"/>
                    <a:pt x="4974495" y="3909467"/>
                  </a:cubicBezTo>
                  <a:lnTo>
                    <a:pt x="4974495" y="3896767"/>
                  </a:lnTo>
                  <a:cubicBezTo>
                    <a:pt x="4974495" y="3886607"/>
                    <a:pt x="4974495" y="3878987"/>
                    <a:pt x="4975765" y="3870097"/>
                  </a:cubicBezTo>
                  <a:lnTo>
                    <a:pt x="4977035" y="3853587"/>
                  </a:lnTo>
                  <a:cubicBezTo>
                    <a:pt x="4980845" y="3790087"/>
                    <a:pt x="4979575" y="3776117"/>
                    <a:pt x="4979575" y="3762147"/>
                  </a:cubicBezTo>
                  <a:cubicBezTo>
                    <a:pt x="4978305" y="3748177"/>
                    <a:pt x="4978305" y="3735477"/>
                    <a:pt x="4982115" y="3673247"/>
                  </a:cubicBezTo>
                  <a:lnTo>
                    <a:pt x="4983385" y="3655467"/>
                  </a:lnTo>
                  <a:lnTo>
                    <a:pt x="4971955" y="3668167"/>
                  </a:lnTo>
                  <a:cubicBezTo>
                    <a:pt x="4970685" y="3655467"/>
                    <a:pt x="4973225" y="3627527"/>
                    <a:pt x="4974495" y="3605937"/>
                  </a:cubicBezTo>
                  <a:cubicBezTo>
                    <a:pt x="4977035" y="3572917"/>
                    <a:pt x="4980845" y="3534817"/>
                    <a:pt x="4978305" y="3500527"/>
                  </a:cubicBezTo>
                  <a:lnTo>
                    <a:pt x="4987195" y="3528467"/>
                  </a:lnTo>
                  <a:lnTo>
                    <a:pt x="4985925" y="3481477"/>
                  </a:lnTo>
                  <a:cubicBezTo>
                    <a:pt x="4985925" y="3466237"/>
                    <a:pt x="4984655" y="3449727"/>
                    <a:pt x="4984655" y="3433217"/>
                  </a:cubicBezTo>
                  <a:cubicBezTo>
                    <a:pt x="4987195" y="3420517"/>
                    <a:pt x="4989735" y="3407817"/>
                    <a:pt x="4991005" y="3397657"/>
                  </a:cubicBezTo>
                  <a:lnTo>
                    <a:pt x="4996085" y="3397657"/>
                  </a:lnTo>
                  <a:cubicBezTo>
                    <a:pt x="4999895" y="3345587"/>
                    <a:pt x="4998625" y="3341777"/>
                    <a:pt x="4994815" y="3337967"/>
                  </a:cubicBezTo>
                  <a:cubicBezTo>
                    <a:pt x="4993545" y="3336697"/>
                    <a:pt x="4991005" y="3335427"/>
                    <a:pt x="4989735" y="3335427"/>
                  </a:cubicBezTo>
                  <a:cubicBezTo>
                    <a:pt x="4988465" y="3332887"/>
                    <a:pt x="4987195" y="3326537"/>
                    <a:pt x="4987195" y="3310027"/>
                  </a:cubicBezTo>
                  <a:cubicBezTo>
                    <a:pt x="4988465" y="3310027"/>
                    <a:pt x="4989735" y="3310027"/>
                    <a:pt x="4992275" y="3308757"/>
                  </a:cubicBezTo>
                  <a:cubicBezTo>
                    <a:pt x="4997355" y="3306217"/>
                    <a:pt x="4998625" y="3299867"/>
                    <a:pt x="4998625" y="3273197"/>
                  </a:cubicBezTo>
                  <a:cubicBezTo>
                    <a:pt x="4999895" y="3263037"/>
                    <a:pt x="4998625" y="3237637"/>
                    <a:pt x="4996085" y="3205887"/>
                  </a:cubicBezTo>
                  <a:cubicBezTo>
                    <a:pt x="4994815" y="3185567"/>
                    <a:pt x="4993545" y="3162707"/>
                    <a:pt x="4992275" y="3139847"/>
                  </a:cubicBezTo>
                  <a:lnTo>
                    <a:pt x="4992275" y="3116987"/>
                  </a:lnTo>
                  <a:cubicBezTo>
                    <a:pt x="4997355" y="3110988"/>
                    <a:pt x="4998625" y="3089718"/>
                    <a:pt x="4997355" y="3027545"/>
                  </a:cubicBezTo>
                  <a:lnTo>
                    <a:pt x="4993545" y="3027545"/>
                  </a:lnTo>
                  <a:lnTo>
                    <a:pt x="4993545" y="3019364"/>
                  </a:lnTo>
                  <a:lnTo>
                    <a:pt x="4984655" y="3017728"/>
                  </a:lnTo>
                  <a:lnTo>
                    <a:pt x="4984655" y="2994822"/>
                  </a:lnTo>
                  <a:lnTo>
                    <a:pt x="4991005" y="2994822"/>
                  </a:lnTo>
                  <a:lnTo>
                    <a:pt x="4987195" y="2929377"/>
                  </a:lnTo>
                  <a:lnTo>
                    <a:pt x="4987195" y="2919560"/>
                  </a:lnTo>
                  <a:cubicBezTo>
                    <a:pt x="4989735" y="2859023"/>
                    <a:pt x="4993545" y="2796850"/>
                    <a:pt x="4987195" y="2754311"/>
                  </a:cubicBezTo>
                  <a:cubicBezTo>
                    <a:pt x="4987195" y="2751038"/>
                    <a:pt x="4987195" y="2749402"/>
                    <a:pt x="4988465" y="2747766"/>
                  </a:cubicBezTo>
                  <a:lnTo>
                    <a:pt x="4991005" y="2746130"/>
                  </a:lnTo>
                  <a:lnTo>
                    <a:pt x="4991005" y="2739585"/>
                  </a:lnTo>
                  <a:cubicBezTo>
                    <a:pt x="4989735" y="2723224"/>
                    <a:pt x="4989735" y="2698682"/>
                    <a:pt x="4988465" y="2672504"/>
                  </a:cubicBezTo>
                  <a:cubicBezTo>
                    <a:pt x="4987195" y="2620148"/>
                    <a:pt x="4984655" y="2561247"/>
                    <a:pt x="4982115" y="2533432"/>
                  </a:cubicBezTo>
                  <a:cubicBezTo>
                    <a:pt x="4982115" y="2530160"/>
                    <a:pt x="4983385" y="2526888"/>
                    <a:pt x="4983385" y="2525252"/>
                  </a:cubicBezTo>
                  <a:cubicBezTo>
                    <a:pt x="4983385" y="2523616"/>
                    <a:pt x="4983385" y="2521979"/>
                    <a:pt x="4984655" y="2521979"/>
                  </a:cubicBezTo>
                  <a:lnTo>
                    <a:pt x="4979575" y="2518707"/>
                  </a:lnTo>
                  <a:lnTo>
                    <a:pt x="4985925" y="2520343"/>
                  </a:lnTo>
                  <a:lnTo>
                    <a:pt x="4987195" y="2518707"/>
                  </a:lnTo>
                  <a:lnTo>
                    <a:pt x="4987195" y="2517071"/>
                  </a:lnTo>
                  <a:cubicBezTo>
                    <a:pt x="4993545" y="2479440"/>
                    <a:pt x="4991005" y="2400905"/>
                    <a:pt x="4988465" y="2330552"/>
                  </a:cubicBezTo>
                  <a:cubicBezTo>
                    <a:pt x="4987195" y="2278195"/>
                    <a:pt x="4984655" y="2212750"/>
                    <a:pt x="4988465" y="2199661"/>
                  </a:cubicBezTo>
                  <a:lnTo>
                    <a:pt x="4992275" y="2199661"/>
                  </a:lnTo>
                  <a:lnTo>
                    <a:pt x="4991005" y="2073679"/>
                  </a:lnTo>
                  <a:lnTo>
                    <a:pt x="4997355" y="2073679"/>
                  </a:lnTo>
                  <a:cubicBezTo>
                    <a:pt x="4997355" y="2060589"/>
                    <a:pt x="4998625" y="2045864"/>
                    <a:pt x="4998625" y="2032775"/>
                  </a:cubicBezTo>
                  <a:lnTo>
                    <a:pt x="4999895" y="2036047"/>
                  </a:lnTo>
                  <a:lnTo>
                    <a:pt x="4998625" y="2014778"/>
                  </a:lnTo>
                  <a:lnTo>
                    <a:pt x="4998625" y="2011505"/>
                  </a:lnTo>
                  <a:lnTo>
                    <a:pt x="4994815" y="1888795"/>
                  </a:lnTo>
                  <a:lnTo>
                    <a:pt x="4987195" y="1888795"/>
                  </a:lnTo>
                  <a:cubicBezTo>
                    <a:pt x="4985925" y="1880615"/>
                    <a:pt x="4985925" y="1872434"/>
                    <a:pt x="4984655" y="1865889"/>
                  </a:cubicBezTo>
                  <a:lnTo>
                    <a:pt x="4985925" y="1867526"/>
                  </a:lnTo>
                  <a:lnTo>
                    <a:pt x="4987195" y="1841347"/>
                  </a:lnTo>
                  <a:cubicBezTo>
                    <a:pt x="4988465" y="1815169"/>
                    <a:pt x="4988465" y="1793899"/>
                    <a:pt x="4988465" y="1774266"/>
                  </a:cubicBezTo>
                  <a:cubicBezTo>
                    <a:pt x="4991005" y="1764449"/>
                    <a:pt x="4993545" y="1754632"/>
                    <a:pt x="4994815" y="1743179"/>
                  </a:cubicBezTo>
                  <a:lnTo>
                    <a:pt x="4996085" y="1738271"/>
                  </a:lnTo>
                  <a:lnTo>
                    <a:pt x="4992275" y="1734999"/>
                  </a:lnTo>
                  <a:cubicBezTo>
                    <a:pt x="4992275" y="1733362"/>
                    <a:pt x="4989735" y="1726818"/>
                    <a:pt x="4988465" y="1697368"/>
                  </a:cubicBezTo>
                  <a:cubicBezTo>
                    <a:pt x="4988465" y="1658100"/>
                    <a:pt x="4985925" y="1627014"/>
                    <a:pt x="4982115" y="1574658"/>
                  </a:cubicBezTo>
                  <a:lnTo>
                    <a:pt x="4992275" y="1527210"/>
                  </a:lnTo>
                  <a:cubicBezTo>
                    <a:pt x="4996085" y="1509212"/>
                    <a:pt x="4996085" y="1504304"/>
                    <a:pt x="4996085" y="1496123"/>
                  </a:cubicBezTo>
                  <a:cubicBezTo>
                    <a:pt x="4996085" y="1489579"/>
                    <a:pt x="4996085" y="1479762"/>
                    <a:pt x="4999895" y="1451947"/>
                  </a:cubicBezTo>
                  <a:lnTo>
                    <a:pt x="4996085" y="1450311"/>
                  </a:lnTo>
                  <a:cubicBezTo>
                    <a:pt x="4994815" y="1440494"/>
                    <a:pt x="4994815" y="1402863"/>
                    <a:pt x="4994815" y="1378321"/>
                  </a:cubicBezTo>
                  <a:cubicBezTo>
                    <a:pt x="4994815" y="1329237"/>
                    <a:pt x="4994815" y="1311240"/>
                    <a:pt x="4992275" y="1306331"/>
                  </a:cubicBezTo>
                  <a:cubicBezTo>
                    <a:pt x="4994815" y="1283426"/>
                    <a:pt x="4996085" y="1262156"/>
                    <a:pt x="4996085" y="1239250"/>
                  </a:cubicBezTo>
                  <a:cubicBezTo>
                    <a:pt x="4996085" y="1213072"/>
                    <a:pt x="4996085" y="1185257"/>
                    <a:pt x="5001165" y="1150899"/>
                  </a:cubicBezTo>
                  <a:close/>
                  <a:moveTo>
                    <a:pt x="27940" y="493361"/>
                  </a:moveTo>
                  <a:lnTo>
                    <a:pt x="27940" y="487011"/>
                  </a:lnTo>
                  <a:lnTo>
                    <a:pt x="29210" y="487011"/>
                  </a:lnTo>
                  <a:cubicBezTo>
                    <a:pt x="27940" y="489551"/>
                    <a:pt x="27940" y="490821"/>
                    <a:pt x="27940" y="493361"/>
                  </a:cubicBezTo>
                  <a:close/>
                  <a:moveTo>
                    <a:pt x="38100" y="3358287"/>
                  </a:moveTo>
                  <a:cubicBezTo>
                    <a:pt x="38100" y="3354477"/>
                    <a:pt x="36830" y="3351937"/>
                    <a:pt x="36830" y="3349397"/>
                  </a:cubicBezTo>
                  <a:lnTo>
                    <a:pt x="38100" y="3349397"/>
                  </a:lnTo>
                  <a:lnTo>
                    <a:pt x="38100" y="3358287"/>
                  </a:lnTo>
                  <a:close/>
                  <a:moveTo>
                    <a:pt x="4926235" y="544161"/>
                  </a:moveTo>
                  <a:lnTo>
                    <a:pt x="4927505" y="575911"/>
                  </a:lnTo>
                  <a:lnTo>
                    <a:pt x="4918615" y="561941"/>
                  </a:lnTo>
                  <a:lnTo>
                    <a:pt x="4921155" y="589881"/>
                  </a:lnTo>
                  <a:cubicBezTo>
                    <a:pt x="4926235" y="645761"/>
                    <a:pt x="4924965" y="667351"/>
                    <a:pt x="4923695" y="716881"/>
                  </a:cubicBezTo>
                  <a:lnTo>
                    <a:pt x="4922425" y="739741"/>
                  </a:lnTo>
                  <a:lnTo>
                    <a:pt x="4919885" y="760061"/>
                  </a:lnTo>
                  <a:cubicBezTo>
                    <a:pt x="4917345" y="784191"/>
                    <a:pt x="4917345" y="815941"/>
                    <a:pt x="4918615" y="841341"/>
                  </a:cubicBezTo>
                  <a:lnTo>
                    <a:pt x="4914805" y="841341"/>
                  </a:lnTo>
                  <a:lnTo>
                    <a:pt x="4914805" y="890753"/>
                  </a:lnTo>
                  <a:lnTo>
                    <a:pt x="4918615" y="890753"/>
                  </a:lnTo>
                  <a:lnTo>
                    <a:pt x="4923695" y="982377"/>
                  </a:lnTo>
                  <a:lnTo>
                    <a:pt x="4918615" y="982377"/>
                  </a:lnTo>
                  <a:cubicBezTo>
                    <a:pt x="4918615" y="990557"/>
                    <a:pt x="4918615" y="997102"/>
                    <a:pt x="4919885" y="1005283"/>
                  </a:cubicBezTo>
                  <a:lnTo>
                    <a:pt x="4910995" y="1005283"/>
                  </a:lnTo>
                  <a:lnTo>
                    <a:pt x="4910995" y="1008555"/>
                  </a:lnTo>
                  <a:lnTo>
                    <a:pt x="4916075" y="1139446"/>
                  </a:lnTo>
                  <a:cubicBezTo>
                    <a:pt x="4914805" y="1144354"/>
                    <a:pt x="4914805" y="1152535"/>
                    <a:pt x="4913535" y="1163988"/>
                  </a:cubicBezTo>
                  <a:cubicBezTo>
                    <a:pt x="4912265" y="1173804"/>
                    <a:pt x="4910995" y="1188530"/>
                    <a:pt x="4909725" y="1191802"/>
                  </a:cubicBezTo>
                  <a:lnTo>
                    <a:pt x="4908455" y="1191802"/>
                  </a:lnTo>
                  <a:cubicBezTo>
                    <a:pt x="4907185" y="1227797"/>
                    <a:pt x="4908455" y="1270336"/>
                    <a:pt x="4910995" y="1316148"/>
                  </a:cubicBezTo>
                  <a:cubicBezTo>
                    <a:pt x="4913535" y="1368504"/>
                    <a:pt x="4916075" y="1424133"/>
                    <a:pt x="4913535" y="1476489"/>
                  </a:cubicBezTo>
                  <a:lnTo>
                    <a:pt x="4913535" y="1479762"/>
                  </a:lnTo>
                  <a:cubicBezTo>
                    <a:pt x="4914805" y="1484670"/>
                    <a:pt x="4914805" y="1497759"/>
                    <a:pt x="4916075" y="1514120"/>
                  </a:cubicBezTo>
                  <a:cubicBezTo>
                    <a:pt x="4916075" y="1540298"/>
                    <a:pt x="4914805" y="1564841"/>
                    <a:pt x="4914805" y="1591019"/>
                  </a:cubicBezTo>
                  <a:cubicBezTo>
                    <a:pt x="4913535" y="1654828"/>
                    <a:pt x="4910995" y="1721909"/>
                    <a:pt x="4916075" y="1802080"/>
                  </a:cubicBezTo>
                  <a:lnTo>
                    <a:pt x="4907185" y="1865889"/>
                  </a:lnTo>
                  <a:lnTo>
                    <a:pt x="4907185" y="1867525"/>
                  </a:lnTo>
                  <a:cubicBezTo>
                    <a:pt x="4907185" y="1892068"/>
                    <a:pt x="4908455" y="1900248"/>
                    <a:pt x="4914805" y="1901884"/>
                  </a:cubicBezTo>
                  <a:cubicBezTo>
                    <a:pt x="4917345" y="1901884"/>
                    <a:pt x="4918615" y="1901884"/>
                    <a:pt x="4921155" y="1898612"/>
                  </a:cubicBezTo>
                  <a:cubicBezTo>
                    <a:pt x="4921155" y="1906793"/>
                    <a:pt x="4921155" y="1914973"/>
                    <a:pt x="4922425" y="1928062"/>
                  </a:cubicBezTo>
                  <a:cubicBezTo>
                    <a:pt x="4923695" y="1962421"/>
                    <a:pt x="4922425" y="1975510"/>
                    <a:pt x="4922425" y="1982055"/>
                  </a:cubicBezTo>
                  <a:cubicBezTo>
                    <a:pt x="4921155" y="1982055"/>
                    <a:pt x="4919885" y="1982055"/>
                    <a:pt x="4917345" y="1983691"/>
                  </a:cubicBezTo>
                  <a:cubicBezTo>
                    <a:pt x="4913535" y="1986963"/>
                    <a:pt x="4912265" y="1993508"/>
                    <a:pt x="4912265" y="2001688"/>
                  </a:cubicBezTo>
                  <a:lnTo>
                    <a:pt x="4913535" y="2013142"/>
                  </a:lnTo>
                  <a:cubicBezTo>
                    <a:pt x="4917345" y="2049136"/>
                    <a:pt x="4921155" y="2096584"/>
                    <a:pt x="4921155" y="2150577"/>
                  </a:cubicBezTo>
                  <a:lnTo>
                    <a:pt x="4919885" y="2150577"/>
                  </a:lnTo>
                  <a:lnTo>
                    <a:pt x="4919885" y="2142396"/>
                  </a:lnTo>
                  <a:cubicBezTo>
                    <a:pt x="4918615" y="2108037"/>
                    <a:pt x="4917345" y="2104765"/>
                    <a:pt x="4910995" y="2104765"/>
                  </a:cubicBezTo>
                  <a:cubicBezTo>
                    <a:pt x="4903375" y="2104765"/>
                    <a:pt x="4903375" y="2111310"/>
                    <a:pt x="4900835" y="2140760"/>
                  </a:cubicBezTo>
                  <a:lnTo>
                    <a:pt x="4899565" y="2145668"/>
                  </a:lnTo>
                  <a:lnTo>
                    <a:pt x="4903375" y="2148941"/>
                  </a:lnTo>
                  <a:cubicBezTo>
                    <a:pt x="4909725" y="2158757"/>
                    <a:pt x="4909725" y="2232384"/>
                    <a:pt x="4909725" y="2288012"/>
                  </a:cubicBezTo>
                  <a:cubicBezTo>
                    <a:pt x="4909725" y="2384544"/>
                    <a:pt x="4912265" y="2423811"/>
                    <a:pt x="4918615" y="2435264"/>
                  </a:cubicBezTo>
                  <a:lnTo>
                    <a:pt x="4917345" y="2449989"/>
                  </a:lnTo>
                  <a:lnTo>
                    <a:pt x="4914805" y="2449989"/>
                  </a:lnTo>
                  <a:cubicBezTo>
                    <a:pt x="4910995" y="2497437"/>
                    <a:pt x="4913535" y="2515435"/>
                    <a:pt x="4917345" y="2536705"/>
                  </a:cubicBezTo>
                  <a:cubicBezTo>
                    <a:pt x="4921155" y="2556338"/>
                    <a:pt x="4924965" y="2579244"/>
                    <a:pt x="4923695" y="2638145"/>
                  </a:cubicBezTo>
                  <a:cubicBezTo>
                    <a:pt x="4922425" y="2659415"/>
                    <a:pt x="4922425" y="2674140"/>
                    <a:pt x="4921155" y="2680684"/>
                  </a:cubicBezTo>
                  <a:lnTo>
                    <a:pt x="4917345" y="2680684"/>
                  </a:lnTo>
                  <a:lnTo>
                    <a:pt x="4921155" y="2772308"/>
                  </a:lnTo>
                  <a:lnTo>
                    <a:pt x="4921155" y="2777216"/>
                  </a:lnTo>
                  <a:lnTo>
                    <a:pt x="4918615" y="2777216"/>
                  </a:lnTo>
                  <a:lnTo>
                    <a:pt x="4919885" y="2877020"/>
                  </a:lnTo>
                  <a:lnTo>
                    <a:pt x="4914805" y="2865568"/>
                  </a:lnTo>
                  <a:lnTo>
                    <a:pt x="4919885" y="2906471"/>
                  </a:lnTo>
                  <a:cubicBezTo>
                    <a:pt x="4921155" y="2917924"/>
                    <a:pt x="4923695" y="2937557"/>
                    <a:pt x="4924965" y="2955555"/>
                  </a:cubicBezTo>
                  <a:lnTo>
                    <a:pt x="4921155" y="2973552"/>
                  </a:lnTo>
                  <a:cubicBezTo>
                    <a:pt x="4912265" y="3011184"/>
                    <a:pt x="4913535" y="3029181"/>
                    <a:pt x="4914805" y="3056995"/>
                  </a:cubicBezTo>
                  <a:cubicBezTo>
                    <a:pt x="4916075" y="3068448"/>
                    <a:pt x="4916075" y="3081537"/>
                    <a:pt x="4917345" y="3099535"/>
                  </a:cubicBezTo>
                  <a:lnTo>
                    <a:pt x="4912265" y="3119527"/>
                  </a:lnTo>
                  <a:cubicBezTo>
                    <a:pt x="4910995" y="3123337"/>
                    <a:pt x="4910995" y="3125877"/>
                    <a:pt x="4909725" y="3129687"/>
                  </a:cubicBezTo>
                  <a:lnTo>
                    <a:pt x="4917345" y="3129687"/>
                  </a:lnTo>
                  <a:lnTo>
                    <a:pt x="4917345" y="3139847"/>
                  </a:lnTo>
                  <a:lnTo>
                    <a:pt x="4912265" y="3139847"/>
                  </a:lnTo>
                  <a:cubicBezTo>
                    <a:pt x="4909725" y="3152547"/>
                    <a:pt x="4908455" y="3174137"/>
                    <a:pt x="4907185" y="3202077"/>
                  </a:cubicBezTo>
                  <a:cubicBezTo>
                    <a:pt x="4905915" y="3222397"/>
                    <a:pt x="4905915" y="3243987"/>
                    <a:pt x="4903375" y="3269387"/>
                  </a:cubicBezTo>
                  <a:lnTo>
                    <a:pt x="4916075" y="3270657"/>
                  </a:lnTo>
                  <a:cubicBezTo>
                    <a:pt x="4917345" y="3268117"/>
                    <a:pt x="4917345" y="3261767"/>
                    <a:pt x="4918615" y="3255417"/>
                  </a:cubicBezTo>
                  <a:lnTo>
                    <a:pt x="4922425" y="3255417"/>
                  </a:lnTo>
                  <a:cubicBezTo>
                    <a:pt x="4922425" y="3263037"/>
                    <a:pt x="4923695" y="3271927"/>
                    <a:pt x="4924965" y="3280817"/>
                  </a:cubicBezTo>
                  <a:cubicBezTo>
                    <a:pt x="4919885" y="3287167"/>
                    <a:pt x="4919885" y="3304947"/>
                    <a:pt x="4921155" y="3343047"/>
                  </a:cubicBezTo>
                  <a:lnTo>
                    <a:pt x="4921155" y="3353207"/>
                  </a:lnTo>
                  <a:lnTo>
                    <a:pt x="4912265" y="3350667"/>
                  </a:lnTo>
                  <a:lnTo>
                    <a:pt x="4912265" y="3360827"/>
                  </a:lnTo>
                  <a:cubicBezTo>
                    <a:pt x="4913535" y="3391307"/>
                    <a:pt x="4916075" y="3400197"/>
                    <a:pt x="4918615" y="3411627"/>
                  </a:cubicBezTo>
                  <a:cubicBezTo>
                    <a:pt x="4919885" y="3416707"/>
                    <a:pt x="4921155" y="3423057"/>
                    <a:pt x="4922425" y="3431947"/>
                  </a:cubicBezTo>
                  <a:cubicBezTo>
                    <a:pt x="4921155" y="3478937"/>
                    <a:pt x="4916075" y="3491637"/>
                    <a:pt x="4910995" y="3501797"/>
                  </a:cubicBezTo>
                  <a:lnTo>
                    <a:pt x="4909725" y="3504337"/>
                  </a:lnTo>
                  <a:lnTo>
                    <a:pt x="4909725" y="3506877"/>
                  </a:lnTo>
                  <a:cubicBezTo>
                    <a:pt x="4909725" y="3536087"/>
                    <a:pt x="4909725" y="3539897"/>
                    <a:pt x="4916075" y="3541167"/>
                  </a:cubicBezTo>
                  <a:cubicBezTo>
                    <a:pt x="4918615" y="3541167"/>
                    <a:pt x="4919885" y="3541167"/>
                    <a:pt x="4921155" y="3539897"/>
                  </a:cubicBezTo>
                  <a:lnTo>
                    <a:pt x="4921155" y="3547517"/>
                  </a:lnTo>
                  <a:cubicBezTo>
                    <a:pt x="4918615" y="3613557"/>
                    <a:pt x="4921155" y="3661817"/>
                    <a:pt x="4924965" y="3735477"/>
                  </a:cubicBezTo>
                  <a:lnTo>
                    <a:pt x="4926235" y="3748177"/>
                  </a:lnTo>
                  <a:cubicBezTo>
                    <a:pt x="4919885" y="3748177"/>
                    <a:pt x="4919885" y="3754527"/>
                    <a:pt x="4918615" y="3757067"/>
                  </a:cubicBezTo>
                  <a:lnTo>
                    <a:pt x="4918615" y="3758337"/>
                  </a:lnTo>
                  <a:lnTo>
                    <a:pt x="4922425" y="3783737"/>
                  </a:lnTo>
                  <a:lnTo>
                    <a:pt x="4919885" y="3779927"/>
                  </a:lnTo>
                  <a:lnTo>
                    <a:pt x="4921155" y="3807867"/>
                  </a:lnTo>
                  <a:cubicBezTo>
                    <a:pt x="4922425" y="3824377"/>
                    <a:pt x="4923695" y="3828187"/>
                    <a:pt x="4926235" y="3831997"/>
                  </a:cubicBezTo>
                  <a:cubicBezTo>
                    <a:pt x="4927505" y="3834537"/>
                    <a:pt x="4930045" y="3837077"/>
                    <a:pt x="4931315" y="3867557"/>
                  </a:cubicBezTo>
                  <a:lnTo>
                    <a:pt x="4931315" y="3870097"/>
                  </a:lnTo>
                  <a:cubicBezTo>
                    <a:pt x="4933855" y="3876447"/>
                    <a:pt x="4932585" y="3891687"/>
                    <a:pt x="4931315" y="3901847"/>
                  </a:cubicBezTo>
                  <a:lnTo>
                    <a:pt x="4917345" y="3900577"/>
                  </a:lnTo>
                  <a:lnTo>
                    <a:pt x="4891945" y="3898037"/>
                  </a:lnTo>
                  <a:cubicBezTo>
                    <a:pt x="4871625" y="3896767"/>
                    <a:pt x="4852575" y="3898037"/>
                    <a:pt x="4837335" y="3899307"/>
                  </a:cubicBezTo>
                  <a:lnTo>
                    <a:pt x="4837335" y="3895497"/>
                  </a:lnTo>
                  <a:lnTo>
                    <a:pt x="4832255" y="3892957"/>
                  </a:lnTo>
                  <a:lnTo>
                    <a:pt x="4785265" y="3896767"/>
                  </a:lnTo>
                  <a:cubicBezTo>
                    <a:pt x="4740815" y="3899307"/>
                    <a:pt x="4733195" y="3900577"/>
                    <a:pt x="4687475" y="3905657"/>
                  </a:cubicBezTo>
                  <a:cubicBezTo>
                    <a:pt x="4660805" y="3903117"/>
                    <a:pt x="4634135" y="3901847"/>
                    <a:pt x="4607465" y="3901847"/>
                  </a:cubicBezTo>
                  <a:lnTo>
                    <a:pt x="4593495" y="3901847"/>
                  </a:lnTo>
                  <a:cubicBezTo>
                    <a:pt x="4583335" y="3900577"/>
                    <a:pt x="4570635" y="3899307"/>
                    <a:pt x="4554125" y="3899307"/>
                  </a:cubicBezTo>
                  <a:lnTo>
                    <a:pt x="4554125" y="3901847"/>
                  </a:lnTo>
                  <a:lnTo>
                    <a:pt x="4551585" y="3901847"/>
                  </a:lnTo>
                  <a:cubicBezTo>
                    <a:pt x="4550315" y="3900577"/>
                    <a:pt x="4549045" y="3900577"/>
                    <a:pt x="4547775" y="3899307"/>
                  </a:cubicBezTo>
                  <a:lnTo>
                    <a:pt x="4545235" y="3899307"/>
                  </a:lnTo>
                  <a:cubicBezTo>
                    <a:pt x="4533805" y="3901847"/>
                    <a:pt x="4521105" y="3903117"/>
                    <a:pt x="4505865" y="3904387"/>
                  </a:cubicBezTo>
                  <a:lnTo>
                    <a:pt x="4488085" y="3896767"/>
                  </a:lnTo>
                  <a:lnTo>
                    <a:pt x="4481735" y="3901847"/>
                  </a:lnTo>
                  <a:lnTo>
                    <a:pt x="4366165" y="3896767"/>
                  </a:lnTo>
                  <a:cubicBezTo>
                    <a:pt x="4348385" y="3899307"/>
                    <a:pt x="4330605" y="3900577"/>
                    <a:pt x="4314095" y="3903117"/>
                  </a:cubicBezTo>
                  <a:cubicBezTo>
                    <a:pt x="4288695" y="3903117"/>
                    <a:pt x="4264565" y="3901847"/>
                    <a:pt x="4239165" y="3901847"/>
                  </a:cubicBezTo>
                  <a:lnTo>
                    <a:pt x="4239165" y="3896767"/>
                  </a:lnTo>
                  <a:lnTo>
                    <a:pt x="4188365" y="3900577"/>
                  </a:lnTo>
                  <a:cubicBezTo>
                    <a:pt x="4179475" y="3900577"/>
                    <a:pt x="4171855" y="3900577"/>
                    <a:pt x="4161695" y="3899307"/>
                  </a:cubicBezTo>
                  <a:lnTo>
                    <a:pt x="4161695" y="3898037"/>
                  </a:lnTo>
                  <a:cubicBezTo>
                    <a:pt x="4116147" y="3894227"/>
                    <a:pt x="4049358" y="3892957"/>
                    <a:pt x="3970643" y="3892957"/>
                  </a:cubicBezTo>
                  <a:lnTo>
                    <a:pt x="3915780" y="3892957"/>
                  </a:lnTo>
                  <a:lnTo>
                    <a:pt x="3937248" y="3898037"/>
                  </a:lnTo>
                  <a:cubicBezTo>
                    <a:pt x="3922936" y="3898037"/>
                    <a:pt x="3913394" y="3896767"/>
                    <a:pt x="3901468" y="3896767"/>
                  </a:cubicBezTo>
                  <a:cubicBezTo>
                    <a:pt x="3894312" y="3896767"/>
                    <a:pt x="3887156" y="3895497"/>
                    <a:pt x="3880000" y="3895497"/>
                  </a:cubicBezTo>
                  <a:lnTo>
                    <a:pt x="3875230" y="3895497"/>
                  </a:lnTo>
                  <a:cubicBezTo>
                    <a:pt x="3868074" y="3896767"/>
                    <a:pt x="3858533" y="3898037"/>
                    <a:pt x="3853762" y="3900577"/>
                  </a:cubicBezTo>
                  <a:lnTo>
                    <a:pt x="3853762" y="3899307"/>
                  </a:lnTo>
                  <a:cubicBezTo>
                    <a:pt x="3798900" y="3895497"/>
                    <a:pt x="3760734" y="3896767"/>
                    <a:pt x="3729725" y="3900577"/>
                  </a:cubicBezTo>
                  <a:lnTo>
                    <a:pt x="3724954" y="3900577"/>
                  </a:lnTo>
                  <a:cubicBezTo>
                    <a:pt x="3610459" y="3900577"/>
                    <a:pt x="3481651" y="3900577"/>
                    <a:pt x="3453028" y="3892957"/>
                  </a:cubicBezTo>
                  <a:lnTo>
                    <a:pt x="3448257" y="3892957"/>
                  </a:lnTo>
                  <a:cubicBezTo>
                    <a:pt x="3407706" y="3892957"/>
                    <a:pt x="3395780" y="3892957"/>
                    <a:pt x="3393395" y="3899307"/>
                  </a:cubicBezTo>
                  <a:lnTo>
                    <a:pt x="3374312" y="3899307"/>
                  </a:lnTo>
                  <a:lnTo>
                    <a:pt x="3343303" y="3895497"/>
                  </a:lnTo>
                  <a:lnTo>
                    <a:pt x="3314679" y="3900577"/>
                  </a:lnTo>
                  <a:cubicBezTo>
                    <a:pt x="3300367" y="3900577"/>
                    <a:pt x="3286055" y="3900577"/>
                    <a:pt x="3276514" y="3899307"/>
                  </a:cubicBezTo>
                  <a:lnTo>
                    <a:pt x="3276514" y="3890417"/>
                  </a:lnTo>
                  <a:cubicBezTo>
                    <a:pt x="3216881" y="3887877"/>
                    <a:pt x="3128624" y="3889147"/>
                    <a:pt x="3064220" y="3890417"/>
                  </a:cubicBezTo>
                  <a:cubicBezTo>
                    <a:pt x="3035596" y="3890417"/>
                    <a:pt x="3009358" y="3891687"/>
                    <a:pt x="2995045" y="3891687"/>
                  </a:cubicBezTo>
                  <a:lnTo>
                    <a:pt x="2995045" y="3894227"/>
                  </a:lnTo>
                  <a:lnTo>
                    <a:pt x="2799449" y="3894227"/>
                  </a:lnTo>
                  <a:lnTo>
                    <a:pt x="2799449" y="3891687"/>
                  </a:lnTo>
                  <a:cubicBezTo>
                    <a:pt x="2792294" y="3892957"/>
                    <a:pt x="2785137" y="3892957"/>
                    <a:pt x="2780367" y="3894227"/>
                  </a:cubicBezTo>
                  <a:lnTo>
                    <a:pt x="2715963" y="3894227"/>
                  </a:lnTo>
                  <a:cubicBezTo>
                    <a:pt x="2546605" y="3894227"/>
                    <a:pt x="2370091" y="3894227"/>
                    <a:pt x="2215045" y="3898037"/>
                  </a:cubicBezTo>
                  <a:lnTo>
                    <a:pt x="2205504" y="3898037"/>
                  </a:lnTo>
                  <a:cubicBezTo>
                    <a:pt x="2188807" y="3898037"/>
                    <a:pt x="2174495" y="3899307"/>
                    <a:pt x="2157798" y="3899307"/>
                  </a:cubicBezTo>
                  <a:lnTo>
                    <a:pt x="2076696" y="3901847"/>
                  </a:lnTo>
                  <a:lnTo>
                    <a:pt x="2093394" y="3904387"/>
                  </a:lnTo>
                  <a:lnTo>
                    <a:pt x="2057614" y="3904387"/>
                  </a:lnTo>
                  <a:cubicBezTo>
                    <a:pt x="2045687" y="3900577"/>
                    <a:pt x="2024219" y="3898037"/>
                    <a:pt x="2009908" y="3895497"/>
                  </a:cubicBezTo>
                  <a:lnTo>
                    <a:pt x="2007522" y="3901847"/>
                  </a:lnTo>
                  <a:lnTo>
                    <a:pt x="2005137" y="3896767"/>
                  </a:lnTo>
                  <a:cubicBezTo>
                    <a:pt x="1997981" y="3898037"/>
                    <a:pt x="1952660" y="3896767"/>
                    <a:pt x="1914495" y="3896767"/>
                  </a:cubicBezTo>
                  <a:lnTo>
                    <a:pt x="1804770" y="3896767"/>
                  </a:lnTo>
                  <a:lnTo>
                    <a:pt x="1804770" y="3900577"/>
                  </a:lnTo>
                  <a:cubicBezTo>
                    <a:pt x="1795228" y="3900577"/>
                    <a:pt x="1788073" y="3900577"/>
                    <a:pt x="1778531" y="3901847"/>
                  </a:cubicBezTo>
                  <a:lnTo>
                    <a:pt x="1776146" y="3901847"/>
                  </a:lnTo>
                  <a:cubicBezTo>
                    <a:pt x="1749908" y="3903117"/>
                    <a:pt x="1721284" y="3904387"/>
                    <a:pt x="1687889" y="3905657"/>
                  </a:cubicBezTo>
                  <a:cubicBezTo>
                    <a:pt x="1690274" y="3904387"/>
                    <a:pt x="1690274" y="3903117"/>
                    <a:pt x="1692660" y="3901847"/>
                  </a:cubicBezTo>
                  <a:cubicBezTo>
                    <a:pt x="1695045" y="3895497"/>
                    <a:pt x="1680733" y="3891687"/>
                    <a:pt x="1673577" y="3890417"/>
                  </a:cubicBezTo>
                  <a:lnTo>
                    <a:pt x="1668806" y="3890417"/>
                  </a:lnTo>
                  <a:cubicBezTo>
                    <a:pt x="1604403" y="3889147"/>
                    <a:pt x="1592476" y="3890417"/>
                    <a:pt x="1582935" y="3894227"/>
                  </a:cubicBezTo>
                  <a:cubicBezTo>
                    <a:pt x="1580549" y="3895497"/>
                    <a:pt x="1573394" y="3896767"/>
                    <a:pt x="1520916" y="3895497"/>
                  </a:cubicBezTo>
                  <a:lnTo>
                    <a:pt x="1516146" y="3895497"/>
                  </a:lnTo>
                  <a:cubicBezTo>
                    <a:pt x="1508990" y="3896767"/>
                    <a:pt x="1504219" y="3898037"/>
                    <a:pt x="1501834" y="3899307"/>
                  </a:cubicBezTo>
                  <a:cubicBezTo>
                    <a:pt x="1439816" y="3900577"/>
                    <a:pt x="1418348" y="3901847"/>
                    <a:pt x="1401650" y="3903117"/>
                  </a:cubicBezTo>
                  <a:lnTo>
                    <a:pt x="1342017" y="3900577"/>
                  </a:lnTo>
                  <a:cubicBezTo>
                    <a:pt x="1320549" y="3899307"/>
                    <a:pt x="1308623" y="3899307"/>
                    <a:pt x="1301467" y="3898037"/>
                  </a:cubicBezTo>
                  <a:lnTo>
                    <a:pt x="1301467" y="3889147"/>
                  </a:lnTo>
                  <a:lnTo>
                    <a:pt x="1017613" y="3886607"/>
                  </a:lnTo>
                  <a:lnTo>
                    <a:pt x="1024769" y="3891687"/>
                  </a:lnTo>
                  <a:cubicBezTo>
                    <a:pt x="1005687" y="3892957"/>
                    <a:pt x="967522" y="3895497"/>
                    <a:pt x="941283" y="3895497"/>
                  </a:cubicBezTo>
                  <a:cubicBezTo>
                    <a:pt x="929357" y="3895497"/>
                    <a:pt x="917430" y="3896767"/>
                    <a:pt x="907889" y="3896767"/>
                  </a:cubicBezTo>
                  <a:lnTo>
                    <a:pt x="840740" y="3896767"/>
                  </a:lnTo>
                  <a:lnTo>
                    <a:pt x="840740" y="3892957"/>
                  </a:lnTo>
                  <a:lnTo>
                    <a:pt x="836930" y="3894227"/>
                  </a:lnTo>
                  <a:cubicBezTo>
                    <a:pt x="830580" y="3895497"/>
                    <a:pt x="805180" y="3896767"/>
                    <a:pt x="778510" y="3898037"/>
                  </a:cubicBezTo>
                  <a:lnTo>
                    <a:pt x="778510" y="3892957"/>
                  </a:lnTo>
                  <a:cubicBezTo>
                    <a:pt x="754380" y="3891687"/>
                    <a:pt x="734060" y="3892957"/>
                    <a:pt x="713740" y="3895497"/>
                  </a:cubicBezTo>
                  <a:cubicBezTo>
                    <a:pt x="687070" y="3898037"/>
                    <a:pt x="660400" y="3900577"/>
                    <a:pt x="623570" y="3895497"/>
                  </a:cubicBezTo>
                  <a:cubicBezTo>
                    <a:pt x="614680" y="3895497"/>
                    <a:pt x="601980" y="3892957"/>
                    <a:pt x="589280" y="3891687"/>
                  </a:cubicBezTo>
                  <a:cubicBezTo>
                    <a:pt x="561340" y="3887877"/>
                    <a:pt x="551180" y="3886607"/>
                    <a:pt x="546100" y="3891687"/>
                  </a:cubicBezTo>
                  <a:lnTo>
                    <a:pt x="544830" y="3892957"/>
                  </a:lnTo>
                  <a:cubicBezTo>
                    <a:pt x="537210" y="3892957"/>
                    <a:pt x="529590" y="3892957"/>
                    <a:pt x="520700" y="3894227"/>
                  </a:cubicBezTo>
                  <a:cubicBezTo>
                    <a:pt x="497840" y="3895497"/>
                    <a:pt x="474980" y="3896767"/>
                    <a:pt x="448310" y="3892957"/>
                  </a:cubicBezTo>
                  <a:lnTo>
                    <a:pt x="445770" y="3892957"/>
                  </a:lnTo>
                  <a:cubicBezTo>
                    <a:pt x="444500" y="3892957"/>
                    <a:pt x="443230" y="3892957"/>
                    <a:pt x="443230" y="3894227"/>
                  </a:cubicBezTo>
                  <a:lnTo>
                    <a:pt x="429260" y="3891687"/>
                  </a:lnTo>
                  <a:cubicBezTo>
                    <a:pt x="416560" y="3889147"/>
                    <a:pt x="393700" y="3890417"/>
                    <a:pt x="373380" y="3891687"/>
                  </a:cubicBezTo>
                  <a:cubicBezTo>
                    <a:pt x="363220" y="3891687"/>
                    <a:pt x="351790" y="3892957"/>
                    <a:pt x="346710" y="3892957"/>
                  </a:cubicBezTo>
                  <a:lnTo>
                    <a:pt x="345440" y="3887877"/>
                  </a:lnTo>
                  <a:cubicBezTo>
                    <a:pt x="323850" y="3894227"/>
                    <a:pt x="297180" y="3894227"/>
                    <a:pt x="266700" y="3892957"/>
                  </a:cubicBezTo>
                  <a:cubicBezTo>
                    <a:pt x="242570" y="3891687"/>
                    <a:pt x="214630" y="3891687"/>
                    <a:pt x="185420" y="3894227"/>
                  </a:cubicBezTo>
                  <a:lnTo>
                    <a:pt x="189230" y="3889147"/>
                  </a:lnTo>
                  <a:lnTo>
                    <a:pt x="166370" y="3891687"/>
                  </a:lnTo>
                  <a:cubicBezTo>
                    <a:pt x="163830" y="3891687"/>
                    <a:pt x="161290" y="3891687"/>
                    <a:pt x="157480" y="3892957"/>
                  </a:cubicBezTo>
                  <a:lnTo>
                    <a:pt x="156210" y="3886607"/>
                  </a:lnTo>
                  <a:cubicBezTo>
                    <a:pt x="139700" y="3887877"/>
                    <a:pt x="123190" y="3889147"/>
                    <a:pt x="101600" y="3887877"/>
                  </a:cubicBezTo>
                  <a:lnTo>
                    <a:pt x="97790" y="3887877"/>
                  </a:lnTo>
                  <a:lnTo>
                    <a:pt x="87630" y="3886607"/>
                  </a:lnTo>
                  <a:lnTo>
                    <a:pt x="87630" y="3866287"/>
                  </a:lnTo>
                  <a:lnTo>
                    <a:pt x="74930" y="3866287"/>
                  </a:lnTo>
                  <a:lnTo>
                    <a:pt x="74930" y="3859937"/>
                  </a:lnTo>
                  <a:cubicBezTo>
                    <a:pt x="76200" y="3845967"/>
                    <a:pt x="77470" y="3837077"/>
                    <a:pt x="80010" y="3826917"/>
                  </a:cubicBezTo>
                  <a:lnTo>
                    <a:pt x="80010" y="3824377"/>
                  </a:lnTo>
                  <a:cubicBezTo>
                    <a:pt x="85090" y="3800247"/>
                    <a:pt x="88900" y="3773577"/>
                    <a:pt x="87630" y="3703727"/>
                  </a:cubicBezTo>
                  <a:lnTo>
                    <a:pt x="83820" y="3703727"/>
                  </a:lnTo>
                  <a:cubicBezTo>
                    <a:pt x="85090" y="3682137"/>
                    <a:pt x="86360" y="3664357"/>
                    <a:pt x="88900" y="3654197"/>
                  </a:cubicBezTo>
                  <a:cubicBezTo>
                    <a:pt x="88900" y="3605937"/>
                    <a:pt x="87630" y="3603397"/>
                    <a:pt x="81280" y="3603397"/>
                  </a:cubicBezTo>
                  <a:cubicBezTo>
                    <a:pt x="81280" y="3590697"/>
                    <a:pt x="80010" y="3580537"/>
                    <a:pt x="77470" y="3567837"/>
                  </a:cubicBezTo>
                  <a:cubicBezTo>
                    <a:pt x="76200" y="3557677"/>
                    <a:pt x="73660" y="3546247"/>
                    <a:pt x="73660" y="3532277"/>
                  </a:cubicBezTo>
                  <a:lnTo>
                    <a:pt x="78740" y="3532277"/>
                  </a:lnTo>
                  <a:lnTo>
                    <a:pt x="78740" y="3525927"/>
                  </a:lnTo>
                  <a:cubicBezTo>
                    <a:pt x="81280" y="3462427"/>
                    <a:pt x="77470" y="3454807"/>
                    <a:pt x="73660" y="3447187"/>
                  </a:cubicBezTo>
                  <a:cubicBezTo>
                    <a:pt x="72390" y="3444647"/>
                    <a:pt x="71120" y="3440837"/>
                    <a:pt x="69850" y="3430677"/>
                  </a:cubicBezTo>
                  <a:lnTo>
                    <a:pt x="78740" y="3429407"/>
                  </a:lnTo>
                  <a:lnTo>
                    <a:pt x="77470" y="3397657"/>
                  </a:lnTo>
                  <a:lnTo>
                    <a:pt x="86360" y="3411627"/>
                  </a:lnTo>
                  <a:lnTo>
                    <a:pt x="83820" y="3383687"/>
                  </a:lnTo>
                  <a:cubicBezTo>
                    <a:pt x="78740" y="3327807"/>
                    <a:pt x="80010" y="3306217"/>
                    <a:pt x="81280" y="3256687"/>
                  </a:cubicBezTo>
                  <a:lnTo>
                    <a:pt x="82550" y="3233827"/>
                  </a:lnTo>
                  <a:lnTo>
                    <a:pt x="85090" y="3213507"/>
                  </a:lnTo>
                  <a:cubicBezTo>
                    <a:pt x="87630" y="3189377"/>
                    <a:pt x="87630" y="3158897"/>
                    <a:pt x="86360" y="3133497"/>
                  </a:cubicBezTo>
                  <a:lnTo>
                    <a:pt x="88900" y="3133497"/>
                  </a:lnTo>
                  <a:cubicBezTo>
                    <a:pt x="87630" y="3127147"/>
                    <a:pt x="87630" y="3122067"/>
                    <a:pt x="87630" y="3116987"/>
                  </a:cubicBezTo>
                  <a:lnTo>
                    <a:pt x="87630" y="3083174"/>
                  </a:lnTo>
                  <a:lnTo>
                    <a:pt x="83820" y="3083174"/>
                  </a:lnTo>
                  <a:lnTo>
                    <a:pt x="78740" y="2991550"/>
                  </a:lnTo>
                  <a:lnTo>
                    <a:pt x="83820" y="2991550"/>
                  </a:lnTo>
                  <a:cubicBezTo>
                    <a:pt x="83820" y="2983369"/>
                    <a:pt x="83820" y="2976825"/>
                    <a:pt x="82550" y="2968644"/>
                  </a:cubicBezTo>
                  <a:lnTo>
                    <a:pt x="91440" y="2968644"/>
                  </a:lnTo>
                  <a:lnTo>
                    <a:pt x="91440" y="2965372"/>
                  </a:lnTo>
                  <a:lnTo>
                    <a:pt x="86360" y="2834481"/>
                  </a:lnTo>
                  <a:cubicBezTo>
                    <a:pt x="87630" y="2829573"/>
                    <a:pt x="87630" y="2821392"/>
                    <a:pt x="88900" y="2809939"/>
                  </a:cubicBezTo>
                  <a:cubicBezTo>
                    <a:pt x="90170" y="2800122"/>
                    <a:pt x="91440" y="2785397"/>
                    <a:pt x="92710" y="2782125"/>
                  </a:cubicBezTo>
                  <a:lnTo>
                    <a:pt x="93980" y="2782125"/>
                  </a:lnTo>
                  <a:cubicBezTo>
                    <a:pt x="95250" y="2746130"/>
                    <a:pt x="92710" y="2703590"/>
                    <a:pt x="91440" y="2657779"/>
                  </a:cubicBezTo>
                  <a:cubicBezTo>
                    <a:pt x="88900" y="2605422"/>
                    <a:pt x="86360" y="2549793"/>
                    <a:pt x="88900" y="2495801"/>
                  </a:cubicBezTo>
                  <a:lnTo>
                    <a:pt x="88900" y="2492529"/>
                  </a:lnTo>
                  <a:cubicBezTo>
                    <a:pt x="87630" y="2487621"/>
                    <a:pt x="87630" y="2474531"/>
                    <a:pt x="86360" y="2458170"/>
                  </a:cubicBezTo>
                  <a:cubicBezTo>
                    <a:pt x="86360" y="2431992"/>
                    <a:pt x="87630" y="2407450"/>
                    <a:pt x="87630" y="2381272"/>
                  </a:cubicBezTo>
                  <a:cubicBezTo>
                    <a:pt x="88900" y="2317462"/>
                    <a:pt x="91440" y="2250381"/>
                    <a:pt x="86360" y="2168574"/>
                  </a:cubicBezTo>
                  <a:lnTo>
                    <a:pt x="95250" y="2104765"/>
                  </a:lnTo>
                  <a:lnTo>
                    <a:pt x="95250" y="2103129"/>
                  </a:lnTo>
                  <a:cubicBezTo>
                    <a:pt x="95250" y="2078587"/>
                    <a:pt x="93980" y="2070406"/>
                    <a:pt x="87630" y="2068770"/>
                  </a:cubicBezTo>
                  <a:cubicBezTo>
                    <a:pt x="85090" y="2068770"/>
                    <a:pt x="83820" y="2068770"/>
                    <a:pt x="81280" y="2072042"/>
                  </a:cubicBezTo>
                  <a:cubicBezTo>
                    <a:pt x="81280" y="2063862"/>
                    <a:pt x="81280" y="2055681"/>
                    <a:pt x="80010" y="2042592"/>
                  </a:cubicBezTo>
                  <a:cubicBezTo>
                    <a:pt x="78740" y="2008233"/>
                    <a:pt x="80010" y="1995144"/>
                    <a:pt x="80010" y="1988600"/>
                  </a:cubicBezTo>
                  <a:cubicBezTo>
                    <a:pt x="81280" y="1988600"/>
                    <a:pt x="82550" y="1988600"/>
                    <a:pt x="85090" y="1986963"/>
                  </a:cubicBezTo>
                  <a:cubicBezTo>
                    <a:pt x="88900" y="1983691"/>
                    <a:pt x="90170" y="1977146"/>
                    <a:pt x="90170" y="1968966"/>
                  </a:cubicBezTo>
                  <a:lnTo>
                    <a:pt x="90170" y="1967330"/>
                  </a:lnTo>
                  <a:lnTo>
                    <a:pt x="88900" y="1959149"/>
                  </a:lnTo>
                  <a:cubicBezTo>
                    <a:pt x="85090" y="1923154"/>
                    <a:pt x="81280" y="1875706"/>
                    <a:pt x="81280" y="1821714"/>
                  </a:cubicBezTo>
                  <a:lnTo>
                    <a:pt x="82550" y="1821714"/>
                  </a:lnTo>
                  <a:lnTo>
                    <a:pt x="82550" y="1829894"/>
                  </a:lnTo>
                  <a:cubicBezTo>
                    <a:pt x="83820" y="1864253"/>
                    <a:pt x="85090" y="1867525"/>
                    <a:pt x="91440" y="1867525"/>
                  </a:cubicBezTo>
                  <a:cubicBezTo>
                    <a:pt x="99060" y="1867525"/>
                    <a:pt x="99060" y="1860981"/>
                    <a:pt x="101600" y="1831531"/>
                  </a:cubicBezTo>
                  <a:lnTo>
                    <a:pt x="102870" y="1826622"/>
                  </a:lnTo>
                  <a:lnTo>
                    <a:pt x="99060" y="1823350"/>
                  </a:lnTo>
                  <a:cubicBezTo>
                    <a:pt x="92710" y="1813533"/>
                    <a:pt x="92710" y="1739907"/>
                    <a:pt x="92710" y="1684278"/>
                  </a:cubicBezTo>
                  <a:cubicBezTo>
                    <a:pt x="92710" y="1587746"/>
                    <a:pt x="90170" y="1548479"/>
                    <a:pt x="83820" y="1537026"/>
                  </a:cubicBezTo>
                  <a:lnTo>
                    <a:pt x="85090" y="1522301"/>
                  </a:lnTo>
                  <a:lnTo>
                    <a:pt x="87630" y="1522301"/>
                  </a:lnTo>
                  <a:cubicBezTo>
                    <a:pt x="91440" y="1474853"/>
                    <a:pt x="88900" y="1456856"/>
                    <a:pt x="85090" y="1435586"/>
                  </a:cubicBezTo>
                  <a:cubicBezTo>
                    <a:pt x="81280" y="1415952"/>
                    <a:pt x="77470" y="1393046"/>
                    <a:pt x="78740" y="1334146"/>
                  </a:cubicBezTo>
                  <a:cubicBezTo>
                    <a:pt x="80010" y="1312876"/>
                    <a:pt x="80010" y="1298151"/>
                    <a:pt x="81280" y="1291606"/>
                  </a:cubicBezTo>
                  <a:lnTo>
                    <a:pt x="85090" y="1291606"/>
                  </a:lnTo>
                  <a:lnTo>
                    <a:pt x="81280" y="1199983"/>
                  </a:lnTo>
                  <a:lnTo>
                    <a:pt x="81280" y="1195074"/>
                  </a:lnTo>
                  <a:lnTo>
                    <a:pt x="83820" y="1195074"/>
                  </a:lnTo>
                  <a:lnTo>
                    <a:pt x="82550" y="1095270"/>
                  </a:lnTo>
                  <a:lnTo>
                    <a:pt x="87630" y="1106723"/>
                  </a:lnTo>
                  <a:lnTo>
                    <a:pt x="82550" y="1065819"/>
                  </a:lnTo>
                  <a:cubicBezTo>
                    <a:pt x="81280" y="1054367"/>
                    <a:pt x="78740" y="1036369"/>
                    <a:pt x="77470" y="1016735"/>
                  </a:cubicBezTo>
                  <a:lnTo>
                    <a:pt x="81280" y="998738"/>
                  </a:lnTo>
                  <a:cubicBezTo>
                    <a:pt x="90170" y="961107"/>
                    <a:pt x="88900" y="943109"/>
                    <a:pt x="87630" y="915295"/>
                  </a:cubicBezTo>
                  <a:cubicBezTo>
                    <a:pt x="86360" y="903842"/>
                    <a:pt x="86360" y="890753"/>
                    <a:pt x="85090" y="872756"/>
                  </a:cubicBezTo>
                  <a:lnTo>
                    <a:pt x="90170" y="851501"/>
                  </a:lnTo>
                  <a:cubicBezTo>
                    <a:pt x="88900" y="850231"/>
                    <a:pt x="88900" y="846421"/>
                    <a:pt x="90170" y="843881"/>
                  </a:cubicBezTo>
                  <a:lnTo>
                    <a:pt x="73660" y="843881"/>
                  </a:lnTo>
                  <a:lnTo>
                    <a:pt x="90170" y="843881"/>
                  </a:lnTo>
                  <a:cubicBezTo>
                    <a:pt x="93980" y="823561"/>
                    <a:pt x="95250" y="800701"/>
                    <a:pt x="96520" y="774031"/>
                  </a:cubicBezTo>
                  <a:cubicBezTo>
                    <a:pt x="97790" y="753711"/>
                    <a:pt x="97790" y="732121"/>
                    <a:pt x="100330" y="706721"/>
                  </a:cubicBezTo>
                  <a:lnTo>
                    <a:pt x="87630" y="705451"/>
                  </a:lnTo>
                  <a:cubicBezTo>
                    <a:pt x="86360" y="709261"/>
                    <a:pt x="86360" y="716881"/>
                    <a:pt x="83820" y="727041"/>
                  </a:cubicBezTo>
                  <a:cubicBezTo>
                    <a:pt x="82550" y="732121"/>
                    <a:pt x="82550" y="739741"/>
                    <a:pt x="81280" y="747361"/>
                  </a:cubicBezTo>
                  <a:cubicBezTo>
                    <a:pt x="81280" y="733391"/>
                    <a:pt x="81280" y="716881"/>
                    <a:pt x="78740" y="695291"/>
                  </a:cubicBezTo>
                  <a:cubicBezTo>
                    <a:pt x="83820" y="688941"/>
                    <a:pt x="83820" y="671161"/>
                    <a:pt x="82550" y="633061"/>
                  </a:cubicBezTo>
                  <a:lnTo>
                    <a:pt x="82550" y="622901"/>
                  </a:lnTo>
                  <a:lnTo>
                    <a:pt x="91440" y="625441"/>
                  </a:lnTo>
                  <a:lnTo>
                    <a:pt x="91440" y="615281"/>
                  </a:lnTo>
                  <a:cubicBezTo>
                    <a:pt x="90170" y="584801"/>
                    <a:pt x="87630" y="574641"/>
                    <a:pt x="85090" y="564481"/>
                  </a:cubicBezTo>
                  <a:cubicBezTo>
                    <a:pt x="83820" y="559401"/>
                    <a:pt x="82550" y="553051"/>
                    <a:pt x="81280" y="544161"/>
                  </a:cubicBezTo>
                  <a:cubicBezTo>
                    <a:pt x="82550" y="497171"/>
                    <a:pt x="87630" y="484471"/>
                    <a:pt x="92710" y="474311"/>
                  </a:cubicBezTo>
                  <a:lnTo>
                    <a:pt x="93980" y="471771"/>
                  </a:lnTo>
                  <a:lnTo>
                    <a:pt x="93980" y="469231"/>
                  </a:lnTo>
                  <a:cubicBezTo>
                    <a:pt x="93980" y="440021"/>
                    <a:pt x="93980" y="436211"/>
                    <a:pt x="87630" y="434941"/>
                  </a:cubicBezTo>
                  <a:cubicBezTo>
                    <a:pt x="85090" y="434941"/>
                    <a:pt x="83820" y="434941"/>
                    <a:pt x="82550" y="436211"/>
                  </a:cubicBezTo>
                  <a:lnTo>
                    <a:pt x="82550" y="428591"/>
                  </a:lnTo>
                  <a:cubicBezTo>
                    <a:pt x="85090" y="362551"/>
                    <a:pt x="82550" y="314291"/>
                    <a:pt x="78740" y="240631"/>
                  </a:cubicBezTo>
                  <a:lnTo>
                    <a:pt x="77470" y="227931"/>
                  </a:lnTo>
                  <a:cubicBezTo>
                    <a:pt x="83820" y="227931"/>
                    <a:pt x="83820" y="221581"/>
                    <a:pt x="85090" y="219041"/>
                  </a:cubicBezTo>
                  <a:lnTo>
                    <a:pt x="85090" y="217771"/>
                  </a:lnTo>
                  <a:lnTo>
                    <a:pt x="81280" y="192371"/>
                  </a:lnTo>
                  <a:lnTo>
                    <a:pt x="83820" y="196181"/>
                  </a:lnTo>
                  <a:lnTo>
                    <a:pt x="82550" y="169511"/>
                  </a:lnTo>
                  <a:cubicBezTo>
                    <a:pt x="81280" y="153001"/>
                    <a:pt x="80010" y="149191"/>
                    <a:pt x="77470" y="145381"/>
                  </a:cubicBezTo>
                  <a:cubicBezTo>
                    <a:pt x="76200" y="142841"/>
                    <a:pt x="73660" y="140301"/>
                    <a:pt x="72390" y="109821"/>
                  </a:cubicBezTo>
                  <a:lnTo>
                    <a:pt x="72390" y="107281"/>
                  </a:lnTo>
                  <a:cubicBezTo>
                    <a:pt x="69850" y="100931"/>
                    <a:pt x="71120" y="85691"/>
                    <a:pt x="72390" y="75531"/>
                  </a:cubicBezTo>
                  <a:lnTo>
                    <a:pt x="83820" y="76801"/>
                  </a:lnTo>
                  <a:lnTo>
                    <a:pt x="109220" y="79341"/>
                  </a:lnTo>
                  <a:cubicBezTo>
                    <a:pt x="129540" y="80611"/>
                    <a:pt x="148590" y="79341"/>
                    <a:pt x="163830" y="78071"/>
                  </a:cubicBezTo>
                  <a:lnTo>
                    <a:pt x="163830" y="81881"/>
                  </a:lnTo>
                  <a:lnTo>
                    <a:pt x="168910" y="84421"/>
                  </a:lnTo>
                  <a:lnTo>
                    <a:pt x="217170" y="80611"/>
                  </a:lnTo>
                  <a:cubicBezTo>
                    <a:pt x="261620" y="78071"/>
                    <a:pt x="269240" y="76801"/>
                    <a:pt x="314960" y="71721"/>
                  </a:cubicBezTo>
                  <a:cubicBezTo>
                    <a:pt x="346710" y="74261"/>
                    <a:pt x="377190" y="76801"/>
                    <a:pt x="408940" y="75531"/>
                  </a:cubicBezTo>
                  <a:cubicBezTo>
                    <a:pt x="419100" y="76801"/>
                    <a:pt x="431800" y="78071"/>
                    <a:pt x="448310" y="78071"/>
                  </a:cubicBezTo>
                  <a:lnTo>
                    <a:pt x="448310" y="75531"/>
                  </a:lnTo>
                  <a:lnTo>
                    <a:pt x="450850" y="75531"/>
                  </a:lnTo>
                  <a:cubicBezTo>
                    <a:pt x="452120" y="76801"/>
                    <a:pt x="453390" y="76801"/>
                    <a:pt x="454660" y="78071"/>
                  </a:cubicBezTo>
                  <a:lnTo>
                    <a:pt x="457200" y="78071"/>
                  </a:lnTo>
                  <a:cubicBezTo>
                    <a:pt x="468630" y="75531"/>
                    <a:pt x="481330" y="74261"/>
                    <a:pt x="496570" y="72991"/>
                  </a:cubicBezTo>
                  <a:lnTo>
                    <a:pt x="514350" y="80611"/>
                  </a:lnTo>
                  <a:lnTo>
                    <a:pt x="519430" y="76801"/>
                  </a:lnTo>
                  <a:lnTo>
                    <a:pt x="635000" y="83151"/>
                  </a:lnTo>
                  <a:cubicBezTo>
                    <a:pt x="652780" y="80611"/>
                    <a:pt x="670560" y="79341"/>
                    <a:pt x="687070" y="76801"/>
                  </a:cubicBezTo>
                  <a:cubicBezTo>
                    <a:pt x="712470" y="76801"/>
                    <a:pt x="736600" y="78071"/>
                    <a:pt x="762000" y="78071"/>
                  </a:cubicBezTo>
                  <a:lnTo>
                    <a:pt x="762000" y="83151"/>
                  </a:lnTo>
                  <a:lnTo>
                    <a:pt x="812800" y="79341"/>
                  </a:lnTo>
                  <a:cubicBezTo>
                    <a:pt x="821690" y="79341"/>
                    <a:pt x="830580" y="79341"/>
                    <a:pt x="840740" y="80611"/>
                  </a:cubicBezTo>
                  <a:lnTo>
                    <a:pt x="840740" y="83151"/>
                  </a:lnTo>
                  <a:cubicBezTo>
                    <a:pt x="886420" y="81881"/>
                    <a:pt x="953209" y="83151"/>
                    <a:pt x="1031925" y="83151"/>
                  </a:cubicBezTo>
                  <a:lnTo>
                    <a:pt x="1086787" y="83151"/>
                  </a:lnTo>
                  <a:lnTo>
                    <a:pt x="1065320" y="78071"/>
                  </a:lnTo>
                  <a:cubicBezTo>
                    <a:pt x="1079632" y="78071"/>
                    <a:pt x="1089173" y="79341"/>
                    <a:pt x="1101099" y="79341"/>
                  </a:cubicBezTo>
                  <a:cubicBezTo>
                    <a:pt x="1108255" y="79341"/>
                    <a:pt x="1115411" y="80611"/>
                    <a:pt x="1122567" y="80611"/>
                  </a:cubicBezTo>
                  <a:lnTo>
                    <a:pt x="1127338" y="80611"/>
                  </a:lnTo>
                  <a:cubicBezTo>
                    <a:pt x="1134494" y="79341"/>
                    <a:pt x="1144035" y="78071"/>
                    <a:pt x="1148806" y="75531"/>
                  </a:cubicBezTo>
                  <a:lnTo>
                    <a:pt x="1148806" y="76801"/>
                  </a:lnTo>
                  <a:cubicBezTo>
                    <a:pt x="1203668" y="81881"/>
                    <a:pt x="1241833" y="80611"/>
                    <a:pt x="1272843" y="76801"/>
                  </a:cubicBezTo>
                  <a:lnTo>
                    <a:pt x="1277613" y="76801"/>
                  </a:lnTo>
                  <a:cubicBezTo>
                    <a:pt x="1392109" y="76801"/>
                    <a:pt x="1520916" y="76801"/>
                    <a:pt x="1549540" y="84421"/>
                  </a:cubicBezTo>
                  <a:lnTo>
                    <a:pt x="1554311" y="84421"/>
                  </a:lnTo>
                  <a:cubicBezTo>
                    <a:pt x="1597246" y="84421"/>
                    <a:pt x="1606788" y="84421"/>
                    <a:pt x="1609173" y="78071"/>
                  </a:cubicBezTo>
                  <a:lnTo>
                    <a:pt x="1628256" y="78071"/>
                  </a:lnTo>
                  <a:lnTo>
                    <a:pt x="1659265" y="81881"/>
                  </a:lnTo>
                  <a:lnTo>
                    <a:pt x="1687889" y="76801"/>
                  </a:lnTo>
                  <a:cubicBezTo>
                    <a:pt x="1702201" y="76801"/>
                    <a:pt x="1716512" y="76801"/>
                    <a:pt x="1726054" y="78071"/>
                  </a:cubicBezTo>
                  <a:lnTo>
                    <a:pt x="1726054" y="86961"/>
                  </a:lnTo>
                  <a:cubicBezTo>
                    <a:pt x="1785687" y="89501"/>
                    <a:pt x="1873944" y="88231"/>
                    <a:pt x="1938348" y="86961"/>
                  </a:cubicBezTo>
                  <a:cubicBezTo>
                    <a:pt x="1966971" y="86961"/>
                    <a:pt x="1993210" y="85691"/>
                    <a:pt x="2007522" y="85691"/>
                  </a:cubicBezTo>
                  <a:lnTo>
                    <a:pt x="2007522" y="83151"/>
                  </a:lnTo>
                  <a:lnTo>
                    <a:pt x="2203118" y="83151"/>
                  </a:lnTo>
                  <a:lnTo>
                    <a:pt x="2203118" y="85691"/>
                  </a:lnTo>
                  <a:cubicBezTo>
                    <a:pt x="2210274" y="84421"/>
                    <a:pt x="2217430" y="84421"/>
                    <a:pt x="2222201" y="83151"/>
                  </a:cubicBezTo>
                  <a:lnTo>
                    <a:pt x="2286605" y="83151"/>
                  </a:lnTo>
                  <a:cubicBezTo>
                    <a:pt x="2455962" y="83151"/>
                    <a:pt x="2632476" y="83151"/>
                    <a:pt x="2787522" y="79341"/>
                  </a:cubicBezTo>
                  <a:lnTo>
                    <a:pt x="2797064" y="79341"/>
                  </a:lnTo>
                  <a:cubicBezTo>
                    <a:pt x="2813761" y="79341"/>
                    <a:pt x="2828073" y="78071"/>
                    <a:pt x="2844770" y="78071"/>
                  </a:cubicBezTo>
                  <a:lnTo>
                    <a:pt x="2925871" y="75531"/>
                  </a:lnTo>
                  <a:lnTo>
                    <a:pt x="2909174" y="72991"/>
                  </a:lnTo>
                  <a:lnTo>
                    <a:pt x="2944954" y="72991"/>
                  </a:lnTo>
                  <a:cubicBezTo>
                    <a:pt x="2956880" y="76801"/>
                    <a:pt x="2978348" y="79341"/>
                    <a:pt x="2992660" y="81881"/>
                  </a:cubicBezTo>
                  <a:lnTo>
                    <a:pt x="2995045" y="75531"/>
                  </a:lnTo>
                  <a:lnTo>
                    <a:pt x="2997431" y="80611"/>
                  </a:lnTo>
                  <a:cubicBezTo>
                    <a:pt x="3004587" y="79341"/>
                    <a:pt x="3049908" y="80611"/>
                    <a:pt x="3088073" y="80611"/>
                  </a:cubicBezTo>
                  <a:lnTo>
                    <a:pt x="3197798" y="80611"/>
                  </a:lnTo>
                  <a:lnTo>
                    <a:pt x="3197798" y="76801"/>
                  </a:lnTo>
                  <a:cubicBezTo>
                    <a:pt x="3207339" y="76801"/>
                    <a:pt x="3214495" y="76801"/>
                    <a:pt x="3224036" y="75531"/>
                  </a:cubicBezTo>
                  <a:lnTo>
                    <a:pt x="3226422" y="75531"/>
                  </a:lnTo>
                  <a:cubicBezTo>
                    <a:pt x="3252660" y="74261"/>
                    <a:pt x="3281284" y="72991"/>
                    <a:pt x="3314679" y="71721"/>
                  </a:cubicBezTo>
                  <a:cubicBezTo>
                    <a:pt x="3312293" y="72991"/>
                    <a:pt x="3312293" y="74261"/>
                    <a:pt x="3309908" y="75531"/>
                  </a:cubicBezTo>
                  <a:cubicBezTo>
                    <a:pt x="3307523" y="81881"/>
                    <a:pt x="3321834" y="85691"/>
                    <a:pt x="3328991" y="86961"/>
                  </a:cubicBezTo>
                  <a:lnTo>
                    <a:pt x="3333761" y="86961"/>
                  </a:lnTo>
                  <a:cubicBezTo>
                    <a:pt x="3398165" y="88231"/>
                    <a:pt x="3410091" y="86961"/>
                    <a:pt x="3419633" y="83151"/>
                  </a:cubicBezTo>
                  <a:cubicBezTo>
                    <a:pt x="3422018" y="81881"/>
                    <a:pt x="3426789" y="80611"/>
                    <a:pt x="3481651" y="81881"/>
                  </a:cubicBezTo>
                  <a:lnTo>
                    <a:pt x="3486422" y="81881"/>
                  </a:lnTo>
                  <a:cubicBezTo>
                    <a:pt x="3493578" y="80611"/>
                    <a:pt x="3498348" y="79341"/>
                    <a:pt x="3500734" y="78071"/>
                  </a:cubicBezTo>
                  <a:cubicBezTo>
                    <a:pt x="3562752" y="76801"/>
                    <a:pt x="3584220" y="75531"/>
                    <a:pt x="3600917" y="74261"/>
                  </a:cubicBezTo>
                  <a:lnTo>
                    <a:pt x="3660550" y="76801"/>
                  </a:lnTo>
                  <a:cubicBezTo>
                    <a:pt x="3682018" y="78071"/>
                    <a:pt x="3693945" y="78071"/>
                    <a:pt x="3701101" y="79341"/>
                  </a:cubicBezTo>
                  <a:lnTo>
                    <a:pt x="3701101" y="88231"/>
                  </a:lnTo>
                  <a:lnTo>
                    <a:pt x="3984954" y="90771"/>
                  </a:lnTo>
                  <a:lnTo>
                    <a:pt x="3975413" y="89501"/>
                  </a:lnTo>
                  <a:cubicBezTo>
                    <a:pt x="3994495" y="88231"/>
                    <a:pt x="4032661" y="85691"/>
                    <a:pt x="4058899" y="85691"/>
                  </a:cubicBezTo>
                  <a:cubicBezTo>
                    <a:pt x="4116147" y="83151"/>
                    <a:pt x="4140000" y="81881"/>
                    <a:pt x="4148995" y="79341"/>
                  </a:cubicBezTo>
                  <a:lnTo>
                    <a:pt x="4159155" y="79341"/>
                  </a:lnTo>
                  <a:lnTo>
                    <a:pt x="4161695" y="83151"/>
                  </a:lnTo>
                  <a:lnTo>
                    <a:pt x="4161695" y="61561"/>
                  </a:lnTo>
                  <a:lnTo>
                    <a:pt x="4164235" y="61561"/>
                  </a:lnTo>
                  <a:lnTo>
                    <a:pt x="4162965" y="83151"/>
                  </a:lnTo>
                  <a:lnTo>
                    <a:pt x="4166775" y="81881"/>
                  </a:lnTo>
                  <a:cubicBezTo>
                    <a:pt x="4173125" y="80611"/>
                    <a:pt x="4198525" y="79341"/>
                    <a:pt x="4225195" y="78071"/>
                  </a:cubicBezTo>
                  <a:lnTo>
                    <a:pt x="4225195" y="83151"/>
                  </a:lnTo>
                  <a:cubicBezTo>
                    <a:pt x="4249325" y="84421"/>
                    <a:pt x="4269645" y="83151"/>
                    <a:pt x="4289965" y="80611"/>
                  </a:cubicBezTo>
                  <a:cubicBezTo>
                    <a:pt x="4316635" y="78071"/>
                    <a:pt x="4343305" y="75531"/>
                    <a:pt x="4380135" y="80611"/>
                  </a:cubicBezTo>
                  <a:cubicBezTo>
                    <a:pt x="4389025" y="80611"/>
                    <a:pt x="4401725" y="83151"/>
                    <a:pt x="4414425" y="84421"/>
                  </a:cubicBezTo>
                  <a:cubicBezTo>
                    <a:pt x="4442365" y="88231"/>
                    <a:pt x="4452525" y="89501"/>
                    <a:pt x="4457605" y="84421"/>
                  </a:cubicBezTo>
                  <a:lnTo>
                    <a:pt x="4458875" y="83151"/>
                  </a:lnTo>
                  <a:cubicBezTo>
                    <a:pt x="4466495" y="83151"/>
                    <a:pt x="4474115" y="83151"/>
                    <a:pt x="4483005" y="81881"/>
                  </a:cubicBezTo>
                  <a:cubicBezTo>
                    <a:pt x="4505865" y="80611"/>
                    <a:pt x="4528725" y="79341"/>
                    <a:pt x="4555395" y="83151"/>
                  </a:cubicBezTo>
                  <a:lnTo>
                    <a:pt x="4557935" y="83151"/>
                  </a:lnTo>
                  <a:cubicBezTo>
                    <a:pt x="4559205" y="83151"/>
                    <a:pt x="4560475" y="83151"/>
                    <a:pt x="4560475" y="81881"/>
                  </a:cubicBezTo>
                  <a:lnTo>
                    <a:pt x="4574445" y="84421"/>
                  </a:lnTo>
                  <a:cubicBezTo>
                    <a:pt x="4587145" y="86961"/>
                    <a:pt x="4610005" y="85691"/>
                    <a:pt x="4630325" y="84421"/>
                  </a:cubicBezTo>
                  <a:cubicBezTo>
                    <a:pt x="4640485" y="84421"/>
                    <a:pt x="4651915" y="83151"/>
                    <a:pt x="4658265" y="83151"/>
                  </a:cubicBezTo>
                  <a:lnTo>
                    <a:pt x="4659535" y="88231"/>
                  </a:lnTo>
                  <a:cubicBezTo>
                    <a:pt x="4681125" y="81881"/>
                    <a:pt x="4707795" y="81881"/>
                    <a:pt x="4738275" y="83151"/>
                  </a:cubicBezTo>
                  <a:cubicBezTo>
                    <a:pt x="4762405" y="84421"/>
                    <a:pt x="4790345" y="84421"/>
                    <a:pt x="4819555" y="81881"/>
                  </a:cubicBezTo>
                  <a:lnTo>
                    <a:pt x="4815745" y="85691"/>
                  </a:lnTo>
                  <a:lnTo>
                    <a:pt x="4838605" y="83151"/>
                  </a:lnTo>
                  <a:cubicBezTo>
                    <a:pt x="4841145" y="83151"/>
                    <a:pt x="4843685" y="83151"/>
                    <a:pt x="4847495" y="81881"/>
                  </a:cubicBezTo>
                  <a:lnTo>
                    <a:pt x="4848765" y="88231"/>
                  </a:lnTo>
                  <a:cubicBezTo>
                    <a:pt x="4865275" y="86961"/>
                    <a:pt x="4881785" y="85691"/>
                    <a:pt x="4903375" y="86961"/>
                  </a:cubicBezTo>
                  <a:lnTo>
                    <a:pt x="4907185" y="86961"/>
                  </a:lnTo>
                  <a:lnTo>
                    <a:pt x="4917345" y="88231"/>
                  </a:lnTo>
                  <a:lnTo>
                    <a:pt x="4917345" y="107281"/>
                  </a:lnTo>
                  <a:lnTo>
                    <a:pt x="4930045" y="107281"/>
                  </a:lnTo>
                  <a:lnTo>
                    <a:pt x="4930045" y="113631"/>
                  </a:lnTo>
                  <a:cubicBezTo>
                    <a:pt x="4928775" y="127601"/>
                    <a:pt x="4927505" y="136491"/>
                    <a:pt x="4924965" y="146651"/>
                  </a:cubicBezTo>
                  <a:lnTo>
                    <a:pt x="4924965" y="149191"/>
                  </a:lnTo>
                  <a:cubicBezTo>
                    <a:pt x="4919885" y="174591"/>
                    <a:pt x="4916075" y="199991"/>
                    <a:pt x="4917345" y="269841"/>
                  </a:cubicBezTo>
                  <a:lnTo>
                    <a:pt x="4921155" y="269841"/>
                  </a:lnTo>
                  <a:cubicBezTo>
                    <a:pt x="4919885" y="291431"/>
                    <a:pt x="4918615" y="309211"/>
                    <a:pt x="4916075" y="319371"/>
                  </a:cubicBezTo>
                  <a:cubicBezTo>
                    <a:pt x="4916075" y="367631"/>
                    <a:pt x="4917345" y="370171"/>
                    <a:pt x="4923695" y="370171"/>
                  </a:cubicBezTo>
                  <a:cubicBezTo>
                    <a:pt x="4923695" y="382871"/>
                    <a:pt x="4924965" y="393031"/>
                    <a:pt x="4927505" y="405731"/>
                  </a:cubicBezTo>
                  <a:cubicBezTo>
                    <a:pt x="4928775" y="415891"/>
                    <a:pt x="4931315" y="427321"/>
                    <a:pt x="4931315" y="441291"/>
                  </a:cubicBezTo>
                  <a:lnTo>
                    <a:pt x="4926235" y="441291"/>
                  </a:lnTo>
                  <a:lnTo>
                    <a:pt x="4926235" y="447641"/>
                  </a:lnTo>
                  <a:cubicBezTo>
                    <a:pt x="4923695" y="511141"/>
                    <a:pt x="4927505" y="518761"/>
                    <a:pt x="4931315" y="526381"/>
                  </a:cubicBezTo>
                  <a:cubicBezTo>
                    <a:pt x="4932585" y="528921"/>
                    <a:pt x="4933855" y="532731"/>
                    <a:pt x="4935125" y="542891"/>
                  </a:cubicBezTo>
                  <a:lnTo>
                    <a:pt x="4926235" y="544161"/>
                  </a:lnTo>
                  <a:close/>
                  <a:moveTo>
                    <a:pt x="4930045" y="754981"/>
                  </a:moveTo>
                  <a:lnTo>
                    <a:pt x="4927505" y="749901"/>
                  </a:lnTo>
                  <a:lnTo>
                    <a:pt x="4928775" y="743551"/>
                  </a:lnTo>
                  <a:cubicBezTo>
                    <a:pt x="4930045" y="748631"/>
                    <a:pt x="4930045" y="752441"/>
                    <a:pt x="4930045" y="754981"/>
                  </a:cubicBezTo>
                  <a:close/>
                  <a:moveTo>
                    <a:pt x="73660" y="3219857"/>
                  </a:moveTo>
                  <a:lnTo>
                    <a:pt x="76200" y="3224937"/>
                  </a:lnTo>
                  <a:lnTo>
                    <a:pt x="74930" y="3231287"/>
                  </a:lnTo>
                  <a:cubicBezTo>
                    <a:pt x="73660" y="3227477"/>
                    <a:pt x="73660" y="3223667"/>
                    <a:pt x="73660" y="3219857"/>
                  </a:cubicBezTo>
                  <a:close/>
                  <a:moveTo>
                    <a:pt x="4965605" y="626711"/>
                  </a:moveTo>
                  <a:lnTo>
                    <a:pt x="4965605" y="617821"/>
                  </a:lnTo>
                  <a:cubicBezTo>
                    <a:pt x="4965605" y="621631"/>
                    <a:pt x="4966875" y="624171"/>
                    <a:pt x="4966875" y="626711"/>
                  </a:cubicBezTo>
                  <a:lnTo>
                    <a:pt x="4965605" y="626711"/>
                  </a:lnTo>
                  <a:close/>
                  <a:moveTo>
                    <a:pt x="4994815" y="1451947"/>
                  </a:moveTo>
                  <a:lnTo>
                    <a:pt x="4991005" y="1450311"/>
                  </a:lnTo>
                  <a:cubicBezTo>
                    <a:pt x="4992275" y="1450311"/>
                    <a:pt x="4993545" y="1451947"/>
                    <a:pt x="4994815" y="1451947"/>
                  </a:cubicBezTo>
                  <a:close/>
                </a:path>
              </a:pathLst>
            </a:custGeom>
            <a:solidFill>
              <a:srgbClr val="DFD4BA"/>
            </a:solidFill>
          </p:spPr>
        </p:sp>
      </p:grpSp>
      <p:grpSp>
        <p:nvGrpSpPr>
          <p:cNvPr id="5" name="Group 5"/>
          <p:cNvGrpSpPr/>
          <p:nvPr/>
        </p:nvGrpSpPr>
        <p:grpSpPr>
          <a:xfrm rot="-196457">
            <a:off x="2249976" y="795113"/>
            <a:ext cx="13722665" cy="10020906"/>
            <a:chOff x="0" y="0"/>
            <a:chExt cx="4274543" cy="3121463"/>
          </a:xfrm>
        </p:grpSpPr>
        <p:sp>
          <p:nvSpPr>
            <p:cNvPr id="6" name="Freeform 6"/>
            <p:cNvSpPr/>
            <p:nvPr/>
          </p:nvSpPr>
          <p:spPr>
            <a:xfrm>
              <a:off x="0" y="0"/>
              <a:ext cx="4274543" cy="3121463"/>
            </a:xfrm>
            <a:custGeom>
              <a:avLst/>
              <a:gdLst/>
              <a:ahLst/>
              <a:cxnLst/>
              <a:rect l="l" t="t" r="r" b="b"/>
              <a:pathLst>
                <a:path w="4274543" h="3121463">
                  <a:moveTo>
                    <a:pt x="0" y="0"/>
                  </a:moveTo>
                  <a:lnTo>
                    <a:pt x="4274543" y="0"/>
                  </a:lnTo>
                  <a:lnTo>
                    <a:pt x="4274543" y="3121463"/>
                  </a:lnTo>
                  <a:lnTo>
                    <a:pt x="0" y="3121463"/>
                  </a:lnTo>
                  <a:close/>
                </a:path>
              </a:pathLst>
            </a:custGeom>
            <a:solidFill>
              <a:srgbClr val="DFD4BA"/>
            </a:solidFill>
          </p:spPr>
        </p:sp>
      </p:grpSp>
      <p:sp>
        <p:nvSpPr>
          <p:cNvPr id="7" name="TextBox 7"/>
          <p:cNvSpPr txBox="1"/>
          <p:nvPr/>
        </p:nvSpPr>
        <p:spPr>
          <a:xfrm>
            <a:off x="4025477" y="6372916"/>
            <a:ext cx="10415886" cy="2171168"/>
          </a:xfrm>
          <a:prstGeom prst="rect">
            <a:avLst/>
          </a:prstGeom>
        </p:spPr>
        <p:txBody>
          <a:bodyPr lIns="0" tIns="0" rIns="0" bIns="0" rtlCol="0" anchor="t">
            <a:spAutoFit/>
          </a:bodyPr>
          <a:lstStyle/>
          <a:p>
            <a:pPr algn="ctr">
              <a:lnSpc>
                <a:spcPts val="16175"/>
              </a:lnSpc>
            </a:pPr>
            <a:r>
              <a:rPr lang="en-US" sz="16505">
                <a:solidFill>
                  <a:srgbClr val="372A28"/>
                </a:solidFill>
                <a:latin typeface="Carelia" panose="00000500000000000000"/>
                <a:ea typeface="Carelia" panose="00000500000000000000"/>
                <a:cs typeface="Carelia" panose="00000500000000000000"/>
                <a:sym typeface="Carelia" panose="00000500000000000000"/>
              </a:rPr>
              <a:t> SEJARAH</a:t>
            </a:r>
            <a:endParaRPr lang="en-US" sz="16505">
              <a:solidFill>
                <a:srgbClr val="372A28"/>
              </a:solidFill>
              <a:latin typeface="Carelia" panose="00000500000000000000"/>
              <a:ea typeface="Carelia" panose="00000500000000000000"/>
              <a:cs typeface="Carelia" panose="00000500000000000000"/>
              <a:sym typeface="Carelia" panose="00000500000000000000"/>
            </a:endParaRPr>
          </a:p>
        </p:txBody>
      </p:sp>
      <p:sp>
        <p:nvSpPr>
          <p:cNvPr id="8" name="Freeform 8"/>
          <p:cNvSpPr/>
          <p:nvPr/>
        </p:nvSpPr>
        <p:spPr>
          <a:xfrm rot="27259">
            <a:off x="8260855" y="1035416"/>
            <a:ext cx="1700908" cy="1733409"/>
          </a:xfrm>
          <a:custGeom>
            <a:avLst/>
            <a:gdLst/>
            <a:ahLst/>
            <a:cxnLst/>
            <a:rect l="l" t="t" r="r" b="b"/>
            <a:pathLst>
              <a:path w="1700908" h="1733409">
                <a:moveTo>
                  <a:pt x="0" y="0"/>
                </a:moveTo>
                <a:lnTo>
                  <a:pt x="1700908" y="0"/>
                </a:lnTo>
                <a:lnTo>
                  <a:pt x="1700908" y="1733409"/>
                </a:lnTo>
                <a:lnTo>
                  <a:pt x="0" y="1733409"/>
                </a:lnTo>
                <a:lnTo>
                  <a:pt x="0" y="0"/>
                </a:lnTo>
                <a:close/>
              </a:path>
            </a:pathLst>
          </a:custGeom>
          <a:blipFill>
            <a:blip r:embed="rId3"/>
            <a:stretch>
              <a:fillRect/>
            </a:stretch>
          </a:blipFill>
        </p:spPr>
      </p:sp>
      <p:sp>
        <p:nvSpPr>
          <p:cNvPr id="9" name="Freeform 9"/>
          <p:cNvSpPr/>
          <p:nvPr/>
        </p:nvSpPr>
        <p:spPr>
          <a:xfrm rot="132959">
            <a:off x="13949016" y="3751356"/>
            <a:ext cx="4034366" cy="5965791"/>
          </a:xfrm>
          <a:custGeom>
            <a:avLst/>
            <a:gdLst/>
            <a:ahLst/>
            <a:cxnLst/>
            <a:rect l="l" t="t" r="r" b="b"/>
            <a:pathLst>
              <a:path w="4034366" h="5965791">
                <a:moveTo>
                  <a:pt x="0" y="0"/>
                </a:moveTo>
                <a:lnTo>
                  <a:pt x="4034366" y="0"/>
                </a:lnTo>
                <a:lnTo>
                  <a:pt x="4034366" y="5965791"/>
                </a:lnTo>
                <a:lnTo>
                  <a:pt x="0" y="5965791"/>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10" name="Freeform 10"/>
          <p:cNvSpPr/>
          <p:nvPr/>
        </p:nvSpPr>
        <p:spPr>
          <a:xfrm rot="955658">
            <a:off x="841386" y="805596"/>
            <a:ext cx="3512028" cy="4568491"/>
          </a:xfrm>
          <a:custGeom>
            <a:avLst/>
            <a:gdLst/>
            <a:ahLst/>
            <a:cxnLst/>
            <a:rect l="l" t="t" r="r" b="b"/>
            <a:pathLst>
              <a:path w="3512028" h="4568491">
                <a:moveTo>
                  <a:pt x="0" y="0"/>
                </a:moveTo>
                <a:lnTo>
                  <a:pt x="3512028" y="0"/>
                </a:lnTo>
                <a:lnTo>
                  <a:pt x="3512028" y="4568491"/>
                </a:lnTo>
                <a:lnTo>
                  <a:pt x="0" y="4568491"/>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11" name="Freeform 11"/>
          <p:cNvSpPr/>
          <p:nvPr/>
        </p:nvSpPr>
        <p:spPr>
          <a:xfrm>
            <a:off x="-689580" y="7655172"/>
            <a:ext cx="4896624" cy="6139968"/>
          </a:xfrm>
          <a:custGeom>
            <a:avLst/>
            <a:gdLst/>
            <a:ahLst/>
            <a:cxnLst/>
            <a:rect l="l" t="t" r="r" b="b"/>
            <a:pathLst>
              <a:path w="4896624" h="6139968">
                <a:moveTo>
                  <a:pt x="0" y="0"/>
                </a:moveTo>
                <a:lnTo>
                  <a:pt x="4896624" y="0"/>
                </a:lnTo>
                <a:lnTo>
                  <a:pt x="4896624" y="6139967"/>
                </a:lnTo>
                <a:lnTo>
                  <a:pt x="0" y="6139967"/>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grpSp>
        <p:nvGrpSpPr>
          <p:cNvPr id="12" name="Group 12"/>
          <p:cNvGrpSpPr/>
          <p:nvPr/>
        </p:nvGrpSpPr>
        <p:grpSpPr>
          <a:xfrm rot="0">
            <a:off x="5829156" y="8321525"/>
            <a:ext cx="6808526" cy="1093873"/>
            <a:chOff x="0" y="0"/>
            <a:chExt cx="1793192" cy="288098"/>
          </a:xfrm>
        </p:grpSpPr>
        <p:sp>
          <p:nvSpPr>
            <p:cNvPr id="13" name="Freeform 13"/>
            <p:cNvSpPr/>
            <p:nvPr/>
          </p:nvSpPr>
          <p:spPr>
            <a:xfrm>
              <a:off x="0" y="0"/>
              <a:ext cx="1793192" cy="288098"/>
            </a:xfrm>
            <a:custGeom>
              <a:avLst/>
              <a:gdLst/>
              <a:ahLst/>
              <a:cxnLst/>
              <a:rect l="l" t="t" r="r" b="b"/>
              <a:pathLst>
                <a:path w="1793192" h="288098">
                  <a:moveTo>
                    <a:pt x="57992" y="0"/>
                  </a:moveTo>
                  <a:lnTo>
                    <a:pt x="1735200" y="0"/>
                  </a:lnTo>
                  <a:cubicBezTo>
                    <a:pt x="1750581" y="0"/>
                    <a:pt x="1765331" y="6110"/>
                    <a:pt x="1776207" y="16985"/>
                  </a:cubicBezTo>
                  <a:cubicBezTo>
                    <a:pt x="1787082" y="27861"/>
                    <a:pt x="1793192" y="42611"/>
                    <a:pt x="1793192" y="57992"/>
                  </a:cubicBezTo>
                  <a:lnTo>
                    <a:pt x="1793192" y="230106"/>
                  </a:lnTo>
                  <a:cubicBezTo>
                    <a:pt x="1793192" y="262134"/>
                    <a:pt x="1767228" y="288098"/>
                    <a:pt x="1735200" y="288098"/>
                  </a:cubicBezTo>
                  <a:lnTo>
                    <a:pt x="57992" y="288098"/>
                  </a:lnTo>
                  <a:cubicBezTo>
                    <a:pt x="25964" y="288098"/>
                    <a:pt x="0" y="262134"/>
                    <a:pt x="0" y="230106"/>
                  </a:cubicBezTo>
                  <a:lnTo>
                    <a:pt x="0" y="57992"/>
                  </a:lnTo>
                  <a:cubicBezTo>
                    <a:pt x="0" y="25964"/>
                    <a:pt x="25964" y="0"/>
                    <a:pt x="57992" y="0"/>
                  </a:cubicBezTo>
                  <a:close/>
                </a:path>
              </a:pathLst>
            </a:custGeom>
            <a:solidFill>
              <a:srgbClr val="9C601D"/>
            </a:solidFill>
          </p:spPr>
        </p:sp>
        <p:sp>
          <p:nvSpPr>
            <p:cNvPr id="14" name="TextBox 14"/>
            <p:cNvSpPr txBox="1"/>
            <p:nvPr/>
          </p:nvSpPr>
          <p:spPr>
            <a:xfrm>
              <a:off x="0" y="-38100"/>
              <a:ext cx="1793192" cy="326198"/>
            </a:xfrm>
            <a:prstGeom prst="rect">
              <a:avLst/>
            </a:prstGeom>
          </p:spPr>
          <p:txBody>
            <a:bodyPr lIns="50800" tIns="50800" rIns="50800" bIns="50800" rtlCol="0" anchor="ctr"/>
            <a:lstStyle/>
            <a:p>
              <a:pPr algn="ctr">
                <a:lnSpc>
                  <a:spcPts val="2660"/>
                </a:lnSpc>
                <a:spcBef>
                  <a:spcPct val="0"/>
                </a:spcBef>
              </a:pPr>
            </a:p>
          </p:txBody>
        </p:sp>
      </p:grpSp>
      <p:sp>
        <p:nvSpPr>
          <p:cNvPr id="15" name="TextBox 15"/>
          <p:cNvSpPr txBox="1"/>
          <p:nvPr/>
        </p:nvSpPr>
        <p:spPr>
          <a:xfrm>
            <a:off x="5829156" y="8443069"/>
            <a:ext cx="6629687" cy="651511"/>
          </a:xfrm>
          <a:prstGeom prst="rect">
            <a:avLst/>
          </a:prstGeom>
        </p:spPr>
        <p:txBody>
          <a:bodyPr lIns="0" tIns="0" rIns="0" bIns="0" rtlCol="0" anchor="t">
            <a:spAutoFit/>
          </a:bodyPr>
          <a:lstStyle/>
          <a:p>
            <a:pPr algn="ctr">
              <a:lnSpc>
                <a:spcPts val="5040"/>
              </a:lnSpc>
            </a:pPr>
            <a:r>
              <a:rPr lang="en-US" sz="3600">
                <a:solidFill>
                  <a:srgbClr val="FFFFFF"/>
                </a:solidFill>
                <a:latin typeface="Poppins" panose="00000500000000000000"/>
                <a:ea typeface="Poppins" panose="00000500000000000000"/>
                <a:cs typeface="Poppins" panose="00000500000000000000"/>
                <a:sym typeface="Poppins" panose="00000500000000000000"/>
              </a:rPr>
              <a:t>Aulia Nissa, S.Pd</a:t>
            </a:r>
            <a:endParaRPr lang="en-US" sz="3600">
              <a:solidFill>
                <a:srgbClr val="FFFFFF"/>
              </a:solidFill>
              <a:latin typeface="Poppins" panose="00000500000000000000"/>
              <a:ea typeface="Poppins" panose="00000500000000000000"/>
              <a:cs typeface="Poppins" panose="00000500000000000000"/>
              <a:sym typeface="Poppins" panose="00000500000000000000"/>
            </a:endParaRPr>
          </a:p>
        </p:txBody>
      </p:sp>
      <p:sp>
        <p:nvSpPr>
          <p:cNvPr id="16" name="Freeform 16"/>
          <p:cNvSpPr/>
          <p:nvPr/>
        </p:nvSpPr>
        <p:spPr>
          <a:xfrm>
            <a:off x="13835185" y="2174364"/>
            <a:ext cx="1460907" cy="1494534"/>
          </a:xfrm>
          <a:custGeom>
            <a:avLst/>
            <a:gdLst/>
            <a:ahLst/>
            <a:cxnLst/>
            <a:rect l="l" t="t" r="r" b="b"/>
            <a:pathLst>
              <a:path w="1460907" h="1494534">
                <a:moveTo>
                  <a:pt x="0" y="0"/>
                </a:moveTo>
                <a:lnTo>
                  <a:pt x="1460908" y="0"/>
                </a:lnTo>
                <a:lnTo>
                  <a:pt x="1460908" y="1494534"/>
                </a:lnTo>
                <a:lnTo>
                  <a:pt x="0" y="1494534"/>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sp>
      <p:sp>
        <p:nvSpPr>
          <p:cNvPr id="17" name="Freeform 17"/>
          <p:cNvSpPr/>
          <p:nvPr/>
        </p:nvSpPr>
        <p:spPr>
          <a:xfrm flipH="1">
            <a:off x="3092548" y="8182440"/>
            <a:ext cx="1341172" cy="1372043"/>
          </a:xfrm>
          <a:custGeom>
            <a:avLst/>
            <a:gdLst/>
            <a:ahLst/>
            <a:cxnLst/>
            <a:rect l="l" t="t" r="r" b="b"/>
            <a:pathLst>
              <a:path w="1341172" h="1372043">
                <a:moveTo>
                  <a:pt x="1341172" y="0"/>
                </a:moveTo>
                <a:lnTo>
                  <a:pt x="0" y="0"/>
                </a:lnTo>
                <a:lnTo>
                  <a:pt x="0" y="1372043"/>
                </a:lnTo>
                <a:lnTo>
                  <a:pt x="1341172" y="1372043"/>
                </a:lnTo>
                <a:lnTo>
                  <a:pt x="1341172" y="0"/>
                </a:lnTo>
                <a:close/>
              </a:path>
            </a:pathLst>
          </a:custGeom>
          <a:blipFill>
            <a:blip r:embed="rId10">
              <a:extLst>
                <a:ext uri="{96DAC541-7B7A-43D3-8B79-37D633B846F1}">
                  <asvg:svgBlip xmlns:asvg="http://schemas.microsoft.com/office/drawing/2016/SVG/main" r:embed="rId11"/>
                </a:ext>
              </a:extLst>
            </a:blip>
            <a:stretch>
              <a:fillRect/>
            </a:stretch>
          </a:blipFill>
        </p:spPr>
      </p:sp>
      <p:sp>
        <p:nvSpPr>
          <p:cNvPr id="18" name="TextBox 18"/>
          <p:cNvSpPr txBox="1"/>
          <p:nvPr/>
        </p:nvSpPr>
        <p:spPr>
          <a:xfrm>
            <a:off x="4149753" y="2768989"/>
            <a:ext cx="10415886" cy="4224261"/>
          </a:xfrm>
          <a:prstGeom prst="rect">
            <a:avLst/>
          </a:prstGeom>
        </p:spPr>
        <p:txBody>
          <a:bodyPr lIns="0" tIns="0" rIns="0" bIns="0" rtlCol="0" anchor="t">
            <a:spAutoFit/>
          </a:bodyPr>
          <a:lstStyle/>
          <a:p>
            <a:pPr algn="ctr">
              <a:lnSpc>
                <a:spcPts val="16175"/>
              </a:lnSpc>
            </a:pPr>
            <a:r>
              <a:rPr lang="en-US" sz="16505">
                <a:solidFill>
                  <a:srgbClr val="372A28"/>
                </a:solidFill>
                <a:latin typeface="Carelia" panose="00000500000000000000"/>
                <a:ea typeface="Carelia" panose="00000500000000000000"/>
                <a:cs typeface="Carelia" panose="00000500000000000000"/>
                <a:sym typeface="Carelia" panose="00000500000000000000"/>
              </a:rPr>
              <a:t> SOAL TKA</a:t>
            </a:r>
            <a:endParaRPr lang="en-US" sz="16505">
              <a:solidFill>
                <a:srgbClr val="372A28"/>
              </a:solidFill>
              <a:latin typeface="Carelia" panose="00000500000000000000"/>
              <a:ea typeface="Carelia" panose="00000500000000000000"/>
              <a:cs typeface="Carelia" panose="00000500000000000000"/>
              <a:sym typeface="Carelia" panose="0000050000000000000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C7A789"/>
        </a:solidFill>
        <a:effectLst/>
      </p:bgPr>
    </p:bg>
    <p:spTree>
      <p:nvGrpSpPr>
        <p:cNvPr id="1" name=""/>
        <p:cNvGrpSpPr/>
        <p:nvPr/>
      </p:nvGrpSpPr>
      <p:grpSpPr>
        <a:xfrm>
          <a:off x="0" y="0"/>
          <a:ext cx="0" cy="0"/>
          <a:chOff x="0" y="0"/>
          <a:chExt cx="0" cy="0"/>
        </a:xfrm>
      </p:grpSpPr>
      <p:sp>
        <p:nvSpPr>
          <p:cNvPr id="2" name="TextBox 2"/>
          <p:cNvSpPr txBox="1"/>
          <p:nvPr/>
        </p:nvSpPr>
        <p:spPr>
          <a:xfrm>
            <a:off x="990422" y="1562100"/>
            <a:ext cx="17021643" cy="7002476"/>
          </a:xfrm>
          <a:prstGeom prst="rect">
            <a:avLst/>
          </a:prstGeom>
        </p:spPr>
        <p:txBody>
          <a:bodyPr lIns="0" tIns="0" rIns="0" bIns="0" rtlCol="0" anchor="t">
            <a:spAutoFit/>
          </a:bodyPr>
          <a:lstStyle/>
          <a:p>
            <a:pPr algn="l">
              <a:lnSpc>
                <a:spcPts val="3445"/>
              </a:lnSpc>
              <a:spcBef>
                <a:spcPct val="0"/>
              </a:spcBef>
            </a:pPr>
            <a:r>
              <a:rPr lang="en-US" sz="2460" b="1">
                <a:solidFill>
                  <a:srgbClr val="000000"/>
                </a:solidFill>
                <a:latin typeface="Poppins Bold" panose="00000800000000000000"/>
                <a:ea typeface="Poppins Bold" panose="00000800000000000000"/>
                <a:cs typeface="Poppins Bold" panose="00000800000000000000"/>
                <a:sym typeface="Poppins Bold" panose="00000800000000000000"/>
              </a:rPr>
              <a:t>Sarekat Islam (SI) pada tahun 1912 menjadi sebuah babak baru dalam pergerakan nasional, berbeda dengan Budi Utomo yang pada awalnya bersifat elitis dan fokus pada budaya Jawa, SI berhasil menarik keanggotaan massa dalam jumlah besar dari berbagai lapisan masyarakat. Manakah analisis yang paling tepat untuk menjelaskan keberhasilan Sarekat Islam dalam menghimpun massa yang begitu besar pada periode awal pergerakan nasional?</a:t>
            </a:r>
            <a:endParaRPr lang="en-US" sz="2460" b="1">
              <a:solidFill>
                <a:srgbClr val="000000"/>
              </a:solidFill>
              <a:latin typeface="Poppins Bold" panose="00000800000000000000"/>
              <a:ea typeface="Poppins Bold" panose="00000800000000000000"/>
              <a:cs typeface="Poppins Bold" panose="00000800000000000000"/>
              <a:sym typeface="Poppins Bold" panose="00000800000000000000"/>
            </a:endParaRPr>
          </a:p>
          <a:p>
            <a:pPr algn="l">
              <a:lnSpc>
                <a:spcPts val="3445"/>
              </a:lnSpc>
              <a:spcBef>
                <a:spcPct val="0"/>
              </a:spcBef>
            </a:pPr>
          </a:p>
          <a:p>
            <a:pPr algn="l">
              <a:lnSpc>
                <a:spcPts val="3445"/>
              </a:lnSpc>
              <a:spcBef>
                <a:spcPct val="0"/>
              </a:spcBef>
            </a:pPr>
            <a:r>
              <a:rPr lang="en-US" sz="2460" b="1">
                <a:solidFill>
                  <a:srgbClr val="000000"/>
                </a:solidFill>
                <a:latin typeface="Poppins Bold" panose="00000800000000000000"/>
                <a:ea typeface="Poppins Bold" panose="00000800000000000000"/>
                <a:cs typeface="Poppins Bold" panose="00000800000000000000"/>
                <a:sym typeface="Poppins Bold" panose="00000800000000000000"/>
              </a:rPr>
              <a:t>A. Sarekat Islam hanya berfokus pada kegiatan ekonomi dan tidak menyentuh isu-isu politik, sehingga bersifat kooperatif bagi pemerintah kolonial.</a:t>
            </a:r>
            <a:endParaRPr lang="en-US" sz="2460" b="1">
              <a:solidFill>
                <a:srgbClr val="000000"/>
              </a:solidFill>
              <a:latin typeface="Poppins Bold" panose="00000800000000000000"/>
              <a:ea typeface="Poppins Bold" panose="00000800000000000000"/>
              <a:cs typeface="Poppins Bold" panose="00000800000000000000"/>
              <a:sym typeface="Poppins Bold" panose="00000800000000000000"/>
            </a:endParaRPr>
          </a:p>
          <a:p>
            <a:pPr algn="l">
              <a:lnSpc>
                <a:spcPts val="3445"/>
              </a:lnSpc>
              <a:spcBef>
                <a:spcPct val="0"/>
              </a:spcBef>
            </a:pPr>
            <a:r>
              <a:rPr lang="en-US" sz="2460" b="1">
                <a:solidFill>
                  <a:srgbClr val="000000"/>
                </a:solidFill>
                <a:latin typeface="Poppins Bold" panose="00000800000000000000"/>
                <a:ea typeface="Poppins Bold" panose="00000800000000000000"/>
                <a:cs typeface="Poppins Bold" panose="00000800000000000000"/>
                <a:sym typeface="Poppins Bold" panose="00000800000000000000"/>
              </a:rPr>
              <a:t>B. Keanggotaan Sarekat Islam yang terbuka dan berbasis agama Islam mampu merangkul identitas mayoritas penduduk pribumi, melintasi batas-batas etnis dan kelas sosial.</a:t>
            </a:r>
            <a:endParaRPr lang="en-US" sz="2460" b="1">
              <a:solidFill>
                <a:srgbClr val="000000"/>
              </a:solidFill>
              <a:latin typeface="Poppins Bold" panose="00000800000000000000"/>
              <a:ea typeface="Poppins Bold" panose="00000800000000000000"/>
              <a:cs typeface="Poppins Bold" panose="00000800000000000000"/>
              <a:sym typeface="Poppins Bold" panose="00000800000000000000"/>
            </a:endParaRPr>
          </a:p>
          <a:p>
            <a:pPr algn="l">
              <a:lnSpc>
                <a:spcPts val="3445"/>
              </a:lnSpc>
              <a:spcBef>
                <a:spcPct val="0"/>
              </a:spcBef>
            </a:pPr>
            <a:r>
              <a:rPr lang="en-US" sz="2460" b="1">
                <a:solidFill>
                  <a:srgbClr val="000000"/>
                </a:solidFill>
                <a:latin typeface="Poppins Bold" panose="00000800000000000000"/>
                <a:ea typeface="Poppins Bold" panose="00000800000000000000"/>
                <a:cs typeface="Poppins Bold" panose="00000800000000000000"/>
                <a:sym typeface="Poppins Bold" panose="00000800000000000000"/>
              </a:rPr>
              <a:t>C. SI mendapatkan dukungan finansial yang besar dari pemerintah kolonial Belanda sebagai bagian dari implementasi Politik Etis.</a:t>
            </a:r>
            <a:endParaRPr lang="en-US" sz="2460" b="1">
              <a:solidFill>
                <a:srgbClr val="000000"/>
              </a:solidFill>
              <a:latin typeface="Poppins Bold" panose="00000800000000000000"/>
              <a:ea typeface="Poppins Bold" panose="00000800000000000000"/>
              <a:cs typeface="Poppins Bold" panose="00000800000000000000"/>
              <a:sym typeface="Poppins Bold" panose="00000800000000000000"/>
            </a:endParaRPr>
          </a:p>
          <a:p>
            <a:pPr algn="l">
              <a:lnSpc>
                <a:spcPts val="3445"/>
              </a:lnSpc>
              <a:spcBef>
                <a:spcPct val="0"/>
              </a:spcBef>
            </a:pPr>
            <a:r>
              <a:rPr lang="en-US" sz="2460" b="1">
                <a:solidFill>
                  <a:srgbClr val="000000"/>
                </a:solidFill>
                <a:latin typeface="Poppins Bold" panose="00000800000000000000"/>
                <a:ea typeface="Poppins Bold" panose="00000800000000000000"/>
                <a:cs typeface="Poppins Bold" panose="00000800000000000000"/>
                <a:sym typeface="Poppins Bold" panose="00000800000000000000"/>
              </a:rPr>
              <a:t>D. Para pemimpin SI seperti H.O.S. Tjokroaminoto berasal dari kalangan bangsawan tinggi yang memiliki pengaruh tradisional sangat kuat.</a:t>
            </a:r>
            <a:endParaRPr lang="en-US" sz="2460" b="1">
              <a:solidFill>
                <a:srgbClr val="000000"/>
              </a:solidFill>
              <a:latin typeface="Poppins Bold" panose="00000800000000000000"/>
              <a:ea typeface="Poppins Bold" panose="00000800000000000000"/>
              <a:cs typeface="Poppins Bold" panose="00000800000000000000"/>
              <a:sym typeface="Poppins Bold" panose="00000800000000000000"/>
            </a:endParaRPr>
          </a:p>
          <a:p>
            <a:pPr algn="l">
              <a:lnSpc>
                <a:spcPts val="3445"/>
              </a:lnSpc>
              <a:spcBef>
                <a:spcPct val="0"/>
              </a:spcBef>
            </a:pPr>
            <a:r>
              <a:rPr lang="en-US" sz="2460" b="1">
                <a:solidFill>
                  <a:srgbClr val="000000"/>
                </a:solidFill>
                <a:latin typeface="Poppins Bold" panose="00000800000000000000"/>
                <a:ea typeface="Poppins Bold" panose="00000800000000000000"/>
                <a:cs typeface="Poppins Bold" panose="00000800000000000000"/>
                <a:sym typeface="Poppins Bold" panose="00000800000000000000"/>
              </a:rPr>
              <a:t>E. Tujuan utama SI adalah mendirikan sekolah-sekolah modern untuk menyaingi sekolah yang didirikan oleh pemerintah kolonial.</a:t>
            </a:r>
            <a:endParaRPr lang="en-US" sz="2460" b="1">
              <a:solidFill>
                <a:srgbClr val="000000"/>
              </a:solidFill>
              <a:latin typeface="Poppins Bold" panose="00000800000000000000"/>
              <a:ea typeface="Poppins Bold" panose="00000800000000000000"/>
              <a:cs typeface="Poppins Bold" panose="00000800000000000000"/>
              <a:sym typeface="Poppins Bold" panose="00000800000000000000"/>
            </a:endParaRPr>
          </a:p>
        </p:txBody>
      </p:sp>
      <p:sp>
        <p:nvSpPr>
          <p:cNvPr id="3" name="TextBox 3"/>
          <p:cNvSpPr txBox="1"/>
          <p:nvPr/>
        </p:nvSpPr>
        <p:spPr>
          <a:xfrm>
            <a:off x="762000" y="114300"/>
            <a:ext cx="7503795" cy="554990"/>
          </a:xfrm>
          <a:prstGeom prst="rect">
            <a:avLst/>
          </a:prstGeom>
        </p:spPr>
        <p:txBody>
          <a:bodyPr lIns="0" tIns="0" rIns="0" bIns="0" rtlCol="0" anchor="t">
            <a:noAutofit/>
          </a:bodyPr>
          <a:lstStyle/>
          <a:p>
            <a:pPr algn="ctr">
              <a:lnSpc>
                <a:spcPts val="7280"/>
              </a:lnSpc>
            </a:pPr>
            <a:r>
              <a:rPr lang="en-US" sz="5200" b="1">
                <a:solidFill>
                  <a:srgbClr val="000000"/>
                </a:solidFill>
                <a:latin typeface="Open Sans Bold" panose="020B0806030504020204"/>
                <a:ea typeface="Open Sans Bold" panose="020B0806030504020204"/>
                <a:cs typeface="Open Sans Bold" panose="020B0806030504020204"/>
                <a:sym typeface="Open Sans Bold" panose="020B0806030504020204"/>
              </a:rPr>
              <a:t>Soal Nomor 1</a:t>
            </a:r>
            <a:endParaRPr lang="en-US" sz="5200" b="1">
              <a:solidFill>
                <a:srgbClr val="000000"/>
              </a:solidFill>
              <a:latin typeface="Open Sans Bold" panose="020B0806030504020204"/>
              <a:ea typeface="Open Sans Bold" panose="020B0806030504020204"/>
              <a:cs typeface="Open Sans Bold" panose="020B0806030504020204"/>
              <a:sym typeface="Open Sans Bold" panose="020B0806030504020204"/>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C7A789"/>
        </a:solidFill>
        <a:effectLst/>
      </p:bgPr>
    </p:bg>
    <p:spTree>
      <p:nvGrpSpPr>
        <p:cNvPr id="1" name=""/>
        <p:cNvGrpSpPr/>
        <p:nvPr/>
      </p:nvGrpSpPr>
      <p:grpSpPr>
        <a:xfrm>
          <a:off x="0" y="0"/>
          <a:ext cx="0" cy="0"/>
          <a:chOff x="0" y="0"/>
          <a:chExt cx="0" cy="0"/>
        </a:xfrm>
      </p:grpSpPr>
      <p:sp>
        <p:nvSpPr>
          <p:cNvPr id="2" name="TextBox 2"/>
          <p:cNvSpPr txBox="1"/>
          <p:nvPr/>
        </p:nvSpPr>
        <p:spPr>
          <a:xfrm>
            <a:off x="360668" y="578054"/>
            <a:ext cx="17708459" cy="9288059"/>
          </a:xfrm>
          <a:prstGeom prst="rect">
            <a:avLst/>
          </a:prstGeom>
        </p:spPr>
        <p:txBody>
          <a:bodyPr lIns="0" tIns="0" rIns="0" bIns="0" rtlCol="0" anchor="t">
            <a:spAutoFit/>
          </a:bodyPr>
          <a:lstStyle/>
          <a:p>
            <a:pPr algn="l">
              <a:lnSpc>
                <a:spcPts val="5500"/>
              </a:lnSpc>
              <a:spcBef>
                <a:spcPct val="0"/>
              </a:spcBef>
            </a:pPr>
            <a:r>
              <a:rPr lang="en-US" sz="3930" b="1">
                <a:solidFill>
                  <a:srgbClr val="000000"/>
                </a:solidFill>
                <a:latin typeface="Poppins Bold" panose="00000800000000000000"/>
                <a:ea typeface="Poppins Bold" panose="00000800000000000000"/>
                <a:cs typeface="Poppins Bold" panose="00000800000000000000"/>
                <a:sym typeface="Poppins Bold" panose="00000800000000000000"/>
              </a:rPr>
              <a:t>Soal Nomor 2</a:t>
            </a:r>
            <a:endParaRPr lang="en-US" sz="3930" b="1">
              <a:solidFill>
                <a:srgbClr val="000000"/>
              </a:solidFill>
              <a:latin typeface="Poppins Bold" panose="00000800000000000000"/>
              <a:ea typeface="Poppins Bold" panose="00000800000000000000"/>
              <a:cs typeface="Poppins Bold" panose="00000800000000000000"/>
              <a:sym typeface="Poppins Bold" panose="00000800000000000000"/>
            </a:endParaRPr>
          </a:p>
          <a:p>
            <a:pPr algn="l">
              <a:lnSpc>
                <a:spcPts val="3820"/>
              </a:lnSpc>
              <a:spcBef>
                <a:spcPct val="0"/>
              </a:spcBef>
            </a:pPr>
          </a:p>
          <a:p>
            <a:pPr algn="l">
              <a:lnSpc>
                <a:spcPts val="3820"/>
              </a:lnSpc>
              <a:spcBef>
                <a:spcPct val="0"/>
              </a:spcBef>
            </a:pPr>
            <a:r>
              <a:rPr lang="en-US" sz="2730" b="1">
                <a:solidFill>
                  <a:srgbClr val="000000"/>
                </a:solidFill>
                <a:latin typeface="Poppins Bold" panose="00000800000000000000"/>
                <a:ea typeface="Poppins Bold" panose="00000800000000000000"/>
                <a:cs typeface="Poppins Bold" panose="00000800000000000000"/>
                <a:sym typeface="Poppins Bold" panose="00000800000000000000"/>
              </a:rPr>
              <a:t>Pemerintahan Orde Baru di bawah pimpinan Presiden Soeharto menerapkan kebijakan pembangunan ekonomi yang berorientasi pada pertumbuhan tinggi, yang dikenal dengan Trilogi Pembangunan (pertumbuhan, stabilitas, dan pemerataan). Meskipun berhasil meningkatkan pendapatan per kapita dan swasembada pangan, kebijakan ini juga menimbulkan berbagai dampak negatif yang signifikan. Manakah di antara pernyataan berikut yang merupakan dampak negatif dari kebijakan pembangunan ekonomi era Orde Baru?</a:t>
            </a:r>
            <a:endParaRPr lang="en-US" sz="2730" b="1">
              <a:solidFill>
                <a:srgbClr val="000000"/>
              </a:solidFill>
              <a:latin typeface="Poppins Bold" panose="00000800000000000000"/>
              <a:ea typeface="Poppins Bold" panose="00000800000000000000"/>
              <a:cs typeface="Poppins Bold" panose="00000800000000000000"/>
              <a:sym typeface="Poppins Bold" panose="00000800000000000000"/>
            </a:endParaRPr>
          </a:p>
          <a:p>
            <a:pPr algn="l">
              <a:lnSpc>
                <a:spcPts val="3820"/>
              </a:lnSpc>
              <a:spcBef>
                <a:spcPct val="0"/>
              </a:spcBef>
            </a:pPr>
          </a:p>
          <a:p>
            <a:pPr algn="l">
              <a:lnSpc>
                <a:spcPts val="3820"/>
              </a:lnSpc>
              <a:spcBef>
                <a:spcPct val="0"/>
              </a:spcBef>
            </a:pPr>
            <a:r>
              <a:rPr lang="en-US" sz="2730" b="1">
                <a:solidFill>
                  <a:srgbClr val="000000"/>
                </a:solidFill>
                <a:latin typeface="Poppins Bold" panose="00000800000000000000"/>
                <a:ea typeface="Poppins Bold" panose="00000800000000000000"/>
                <a:cs typeface="Poppins Bold" panose="00000800000000000000"/>
                <a:sym typeface="Poppins Bold" panose="00000800000000000000"/>
              </a:rPr>
              <a:t>Pilihlah jawaban yang benar! Jawaban benar lebih dari satu.</a:t>
            </a:r>
            <a:endParaRPr lang="en-US" sz="2730" b="1">
              <a:solidFill>
                <a:srgbClr val="000000"/>
              </a:solidFill>
              <a:latin typeface="Poppins Bold" panose="00000800000000000000"/>
              <a:ea typeface="Poppins Bold" panose="00000800000000000000"/>
              <a:cs typeface="Poppins Bold" panose="00000800000000000000"/>
              <a:sym typeface="Poppins Bold" panose="00000800000000000000"/>
            </a:endParaRPr>
          </a:p>
          <a:p>
            <a:pPr algn="l">
              <a:lnSpc>
                <a:spcPts val="3820"/>
              </a:lnSpc>
              <a:spcBef>
                <a:spcPct val="0"/>
              </a:spcBef>
            </a:pPr>
            <a:r>
              <a:rPr lang="en-US" sz="2730" b="1">
                <a:solidFill>
                  <a:srgbClr val="000000"/>
                </a:solidFill>
                <a:latin typeface="Poppins Bold" panose="00000800000000000000"/>
                <a:ea typeface="Poppins Bold" panose="00000800000000000000"/>
                <a:cs typeface="Poppins Bold" panose="00000800000000000000"/>
                <a:sym typeface="Poppins Bold" panose="00000800000000000000"/>
              </a:rPr>
              <a:t>[1] Terjadinya kesenjangan ekonomi yang melebar antara kelompok kaya dan miskin, serta antara pembangunan di Pulau Jawa dengan luar Jawa.</a:t>
            </a:r>
            <a:endParaRPr lang="en-US" sz="2730" b="1">
              <a:solidFill>
                <a:srgbClr val="000000"/>
              </a:solidFill>
              <a:latin typeface="Poppins Bold" panose="00000800000000000000"/>
              <a:ea typeface="Poppins Bold" panose="00000800000000000000"/>
              <a:cs typeface="Poppins Bold" panose="00000800000000000000"/>
              <a:sym typeface="Poppins Bold" panose="00000800000000000000"/>
            </a:endParaRPr>
          </a:p>
          <a:p>
            <a:pPr algn="l">
              <a:lnSpc>
                <a:spcPts val="3820"/>
              </a:lnSpc>
              <a:spcBef>
                <a:spcPct val="0"/>
              </a:spcBef>
            </a:pPr>
            <a:r>
              <a:rPr lang="en-US" sz="2730" b="1">
                <a:solidFill>
                  <a:srgbClr val="000000"/>
                </a:solidFill>
                <a:latin typeface="Poppins Bold" panose="00000800000000000000"/>
                <a:ea typeface="Poppins Bold" panose="00000800000000000000"/>
                <a:cs typeface="Poppins Bold" panose="00000800000000000000"/>
                <a:sym typeface="Poppins Bold" panose="00000800000000000000"/>
              </a:rPr>
              <a:t>[2] Munculnya praktik korupsi, kolusi, dan nepotisme (KKN) yang masif di kalangan pejabat dan pengusaha yang dekat dengan kekuasaan.</a:t>
            </a:r>
            <a:endParaRPr lang="en-US" sz="2730" b="1">
              <a:solidFill>
                <a:srgbClr val="000000"/>
              </a:solidFill>
              <a:latin typeface="Poppins Bold" panose="00000800000000000000"/>
              <a:ea typeface="Poppins Bold" panose="00000800000000000000"/>
              <a:cs typeface="Poppins Bold" panose="00000800000000000000"/>
              <a:sym typeface="Poppins Bold" panose="00000800000000000000"/>
            </a:endParaRPr>
          </a:p>
          <a:p>
            <a:pPr algn="l">
              <a:lnSpc>
                <a:spcPts val="3820"/>
              </a:lnSpc>
              <a:spcBef>
                <a:spcPct val="0"/>
              </a:spcBef>
            </a:pPr>
            <a:r>
              <a:rPr lang="en-US" sz="2730" b="1">
                <a:solidFill>
                  <a:srgbClr val="000000"/>
                </a:solidFill>
                <a:latin typeface="Poppins Bold" panose="00000800000000000000"/>
                <a:ea typeface="Poppins Bold" panose="00000800000000000000"/>
                <a:cs typeface="Poppins Bold" panose="00000800000000000000"/>
                <a:sym typeface="Poppins Bold" panose="00000800000000000000"/>
              </a:rPr>
              <a:t>[3] Utang luar negeri Indonesia membengkak secara signifikan untuk membiayai proyek-proyek pembangunan berskala besar.</a:t>
            </a:r>
            <a:endParaRPr lang="en-US" sz="2730" b="1">
              <a:solidFill>
                <a:srgbClr val="000000"/>
              </a:solidFill>
              <a:latin typeface="Poppins Bold" panose="00000800000000000000"/>
              <a:ea typeface="Poppins Bold" panose="00000800000000000000"/>
              <a:cs typeface="Poppins Bold" panose="00000800000000000000"/>
              <a:sym typeface="Poppins Bold" panose="00000800000000000000"/>
            </a:endParaRPr>
          </a:p>
          <a:p>
            <a:pPr algn="l">
              <a:lnSpc>
                <a:spcPts val="3820"/>
              </a:lnSpc>
              <a:spcBef>
                <a:spcPct val="0"/>
              </a:spcBef>
            </a:pPr>
            <a:r>
              <a:rPr lang="en-US" sz="2730" b="1">
                <a:solidFill>
                  <a:srgbClr val="000000"/>
                </a:solidFill>
                <a:latin typeface="Poppins Bold" panose="00000800000000000000"/>
                <a:ea typeface="Poppins Bold" panose="00000800000000000000"/>
                <a:cs typeface="Poppins Bold" panose="00000800000000000000"/>
                <a:sym typeface="Poppins Bold" panose="00000800000000000000"/>
              </a:rPr>
              <a:t>[4] Kehidupan demokrasi mengalami kemunduran drastis akibat kebijakan depolitisasi dan sentralisasi kekuasaan.</a:t>
            </a:r>
            <a:endParaRPr lang="en-US" sz="2730" b="1">
              <a:solidFill>
                <a:srgbClr val="000000"/>
              </a:solidFill>
              <a:latin typeface="Poppins Bold" panose="00000800000000000000"/>
              <a:ea typeface="Poppins Bold" panose="00000800000000000000"/>
              <a:cs typeface="Poppins Bold" panose="00000800000000000000"/>
              <a:sym typeface="Poppins Bold" panose="00000800000000000000"/>
            </a:endParaRPr>
          </a:p>
          <a:p>
            <a:pPr algn="l">
              <a:lnSpc>
                <a:spcPts val="3820"/>
              </a:lnSpc>
              <a:spcBef>
                <a:spcPct val="0"/>
              </a:spcBef>
            </a:pPr>
            <a:r>
              <a:rPr lang="en-US" sz="2730" b="1">
                <a:solidFill>
                  <a:srgbClr val="000000"/>
                </a:solidFill>
                <a:latin typeface="Poppins Bold" panose="00000800000000000000"/>
                <a:ea typeface="Poppins Bold" panose="00000800000000000000"/>
                <a:cs typeface="Poppins Bold" panose="00000800000000000000"/>
                <a:sym typeface="Poppins Bold" panose="00000800000000000000"/>
              </a:rPr>
              <a:t>[5] Tingkat inflasi yang sangat tinggi (hiperinflasi) sepanjang periode pemerintahan Orde Baru.</a:t>
            </a:r>
            <a:endParaRPr lang="en-US" sz="2730" b="1">
              <a:solidFill>
                <a:srgbClr val="000000"/>
              </a:solidFill>
              <a:latin typeface="Poppins Bold" panose="00000800000000000000"/>
              <a:ea typeface="Poppins Bold" panose="00000800000000000000"/>
              <a:cs typeface="Poppins Bold" panose="00000800000000000000"/>
              <a:sym typeface="Poppins Bold" panose="00000800000000000000"/>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C7A789"/>
        </a:solidFill>
        <a:effectLst/>
      </p:bgPr>
    </p:bg>
    <p:spTree>
      <p:nvGrpSpPr>
        <p:cNvPr id="1" name=""/>
        <p:cNvGrpSpPr/>
        <p:nvPr/>
      </p:nvGrpSpPr>
      <p:grpSpPr>
        <a:xfrm>
          <a:off x="0" y="0"/>
          <a:ext cx="0" cy="0"/>
          <a:chOff x="0" y="0"/>
          <a:chExt cx="0" cy="0"/>
        </a:xfrm>
      </p:grpSpPr>
      <p:sp>
        <p:nvSpPr>
          <p:cNvPr id="2" name="TextBox 2"/>
          <p:cNvSpPr txBox="1"/>
          <p:nvPr/>
        </p:nvSpPr>
        <p:spPr>
          <a:xfrm>
            <a:off x="409749" y="1155356"/>
            <a:ext cx="17468502" cy="9048140"/>
          </a:xfrm>
          <a:prstGeom prst="rect">
            <a:avLst/>
          </a:prstGeom>
        </p:spPr>
        <p:txBody>
          <a:bodyPr lIns="0" tIns="0" rIns="0" bIns="0" rtlCol="0" anchor="t">
            <a:spAutoFit/>
          </a:bodyPr>
          <a:lstStyle/>
          <a:p>
            <a:pPr algn="l">
              <a:lnSpc>
                <a:spcPts val="4235"/>
              </a:lnSpc>
              <a:spcBef>
                <a:spcPct val="0"/>
              </a:spcBef>
            </a:pPr>
            <a:r>
              <a:rPr lang="en-US" sz="3025">
                <a:solidFill>
                  <a:srgbClr val="000000"/>
                </a:solidFill>
                <a:latin typeface="Poppins" panose="00000500000000000000"/>
                <a:ea typeface="Poppins" panose="00000500000000000000"/>
                <a:cs typeface="Poppins" panose="00000500000000000000"/>
                <a:sym typeface="Poppins" panose="00000500000000000000"/>
              </a:rPr>
              <a:t>Setelah Proklamasi Kemerdekaan, Indonesia dihadapkan pada upaya Belanda untuk kembali berkuasa, yang dikenal sebagai Agresi Militer Belanda. Dalam menghadapinya, para pemimpin bangsa menempuh dua strategi utama: perjuangan fisik (bersenjata) dan perjuangan diplomasi. Mengapa Indonesia tetap menempuh jalur diplomasi (perundingan) meskipun secara fisik terus melakukan perlawanan bersenjata?</a:t>
            </a:r>
            <a:endParaRPr lang="en-US" sz="3025">
              <a:solidFill>
                <a:srgbClr val="000000"/>
              </a:solidFill>
              <a:latin typeface="Poppins" panose="00000500000000000000"/>
              <a:ea typeface="Poppins" panose="00000500000000000000"/>
              <a:cs typeface="Poppins" panose="00000500000000000000"/>
              <a:sym typeface="Poppins" panose="00000500000000000000"/>
            </a:endParaRPr>
          </a:p>
          <a:p>
            <a:pPr algn="l">
              <a:lnSpc>
                <a:spcPts val="3955"/>
              </a:lnSpc>
              <a:spcBef>
                <a:spcPct val="0"/>
              </a:spcBef>
            </a:pPr>
          </a:p>
          <a:p>
            <a:pPr algn="l">
              <a:lnSpc>
                <a:spcPts val="4235"/>
              </a:lnSpc>
              <a:spcBef>
                <a:spcPct val="0"/>
              </a:spcBef>
            </a:pPr>
            <a:r>
              <a:rPr lang="en-US" sz="3025">
                <a:solidFill>
                  <a:srgbClr val="000000"/>
                </a:solidFill>
                <a:latin typeface="Poppins" panose="00000500000000000000"/>
                <a:ea typeface="Poppins" panose="00000500000000000000"/>
                <a:cs typeface="Poppins" panose="00000500000000000000"/>
                <a:sym typeface="Poppins" panose="00000500000000000000"/>
              </a:rPr>
              <a:t>​A. Para pemimpin Indonesia tidak mempercayai kekuatan Tentara Keamanan Rakyat (TKR) untuk melawan Belanda.</a:t>
            </a:r>
            <a:endParaRPr lang="en-US" sz="3025">
              <a:solidFill>
                <a:srgbClr val="000000"/>
              </a:solidFill>
              <a:latin typeface="Poppins" panose="00000500000000000000"/>
              <a:ea typeface="Poppins" panose="00000500000000000000"/>
              <a:cs typeface="Poppins" panose="00000500000000000000"/>
              <a:sym typeface="Poppins" panose="00000500000000000000"/>
            </a:endParaRPr>
          </a:p>
          <a:p>
            <a:pPr algn="l">
              <a:lnSpc>
                <a:spcPts val="4235"/>
              </a:lnSpc>
              <a:spcBef>
                <a:spcPct val="0"/>
              </a:spcBef>
            </a:pPr>
            <a:r>
              <a:rPr lang="en-US" sz="3025">
                <a:solidFill>
                  <a:srgbClr val="000000"/>
                </a:solidFill>
                <a:latin typeface="Poppins" panose="00000500000000000000"/>
                <a:ea typeface="Poppins" panose="00000500000000000000"/>
                <a:cs typeface="Poppins" panose="00000500000000000000"/>
                <a:sym typeface="Poppins" panose="00000500000000000000"/>
              </a:rPr>
              <a:t>B. Perjuangan diplomasi dianggap lebih terhormat dan sesuai dengan budaya bangsa Indonesia yang cinta damai.</a:t>
            </a:r>
            <a:endParaRPr lang="en-US" sz="3025">
              <a:solidFill>
                <a:srgbClr val="000000"/>
              </a:solidFill>
              <a:latin typeface="Poppins" panose="00000500000000000000"/>
              <a:ea typeface="Poppins" panose="00000500000000000000"/>
              <a:cs typeface="Poppins" panose="00000500000000000000"/>
              <a:sym typeface="Poppins" panose="00000500000000000000"/>
            </a:endParaRPr>
          </a:p>
          <a:p>
            <a:pPr algn="l">
              <a:lnSpc>
                <a:spcPts val="4235"/>
              </a:lnSpc>
              <a:spcBef>
                <a:spcPct val="0"/>
              </a:spcBef>
            </a:pPr>
            <a:r>
              <a:rPr lang="en-US" sz="3025">
                <a:solidFill>
                  <a:srgbClr val="000000"/>
                </a:solidFill>
                <a:latin typeface="Poppins" panose="00000500000000000000"/>
                <a:ea typeface="Poppins" panose="00000500000000000000"/>
                <a:cs typeface="Poppins" panose="00000500000000000000"/>
                <a:sym typeface="Poppins" panose="00000500000000000000"/>
              </a:rPr>
              <a:t>C. Tekanan dari Jepang mengharuskan Indonesia untuk segera melakukan perundingan dengan pihak Sekutu dan Belanda.</a:t>
            </a:r>
            <a:endParaRPr lang="en-US" sz="3025">
              <a:solidFill>
                <a:srgbClr val="000000"/>
              </a:solidFill>
              <a:latin typeface="Poppins" panose="00000500000000000000"/>
              <a:ea typeface="Poppins" panose="00000500000000000000"/>
              <a:cs typeface="Poppins" panose="00000500000000000000"/>
              <a:sym typeface="Poppins" panose="00000500000000000000"/>
            </a:endParaRPr>
          </a:p>
          <a:p>
            <a:pPr algn="l">
              <a:lnSpc>
                <a:spcPts val="4235"/>
              </a:lnSpc>
              <a:spcBef>
                <a:spcPct val="0"/>
              </a:spcBef>
            </a:pPr>
            <a:r>
              <a:rPr lang="en-US" sz="3025">
                <a:solidFill>
                  <a:srgbClr val="000000"/>
                </a:solidFill>
                <a:latin typeface="Poppins" panose="00000500000000000000"/>
                <a:ea typeface="Poppins" panose="00000500000000000000"/>
                <a:cs typeface="Poppins" panose="00000500000000000000"/>
                <a:sym typeface="Poppins" panose="00000500000000000000"/>
              </a:rPr>
              <a:t>D. Untuk mencari dukungan dan pengakuan internasional atas kemerdekaan Indonesia, serta menunjukkan kepada dunia bahwa Indonesia adalah negara yang beradab dan mampu bernegosiasi.</a:t>
            </a:r>
            <a:endParaRPr lang="en-US" sz="3025">
              <a:solidFill>
                <a:srgbClr val="000000"/>
              </a:solidFill>
              <a:latin typeface="Poppins" panose="00000500000000000000"/>
              <a:ea typeface="Poppins" panose="00000500000000000000"/>
              <a:cs typeface="Poppins" panose="00000500000000000000"/>
              <a:sym typeface="Poppins" panose="00000500000000000000"/>
            </a:endParaRPr>
          </a:p>
          <a:p>
            <a:pPr algn="l">
              <a:lnSpc>
                <a:spcPts val="4235"/>
              </a:lnSpc>
              <a:spcBef>
                <a:spcPct val="0"/>
              </a:spcBef>
            </a:pPr>
            <a:r>
              <a:rPr lang="en-US" sz="3025">
                <a:solidFill>
                  <a:srgbClr val="000000"/>
                </a:solidFill>
                <a:latin typeface="Poppins" panose="00000500000000000000"/>
                <a:ea typeface="Poppins" panose="00000500000000000000"/>
                <a:cs typeface="Poppins" panose="00000500000000000000"/>
                <a:sym typeface="Poppins" panose="00000500000000000000"/>
              </a:rPr>
              <a:t>E. Perjuangan bersenjata terbukti tidak efektif sama sekali sehingga para pemimpin beralih sepenuhnya ke jalur diplomasi.</a:t>
            </a:r>
            <a:endParaRPr lang="en-US" sz="3025">
              <a:solidFill>
                <a:srgbClr val="000000"/>
              </a:solidFill>
              <a:latin typeface="Poppins" panose="00000500000000000000"/>
              <a:ea typeface="Poppins" panose="00000500000000000000"/>
              <a:cs typeface="Poppins" panose="00000500000000000000"/>
              <a:sym typeface="Poppins" panose="00000500000000000000"/>
            </a:endParaRPr>
          </a:p>
        </p:txBody>
      </p:sp>
      <p:sp>
        <p:nvSpPr>
          <p:cNvPr id="3" name="TextBox 3"/>
          <p:cNvSpPr txBox="1"/>
          <p:nvPr/>
        </p:nvSpPr>
        <p:spPr>
          <a:xfrm>
            <a:off x="409749" y="141605"/>
            <a:ext cx="4395688" cy="887095"/>
          </a:xfrm>
          <a:prstGeom prst="rect">
            <a:avLst/>
          </a:prstGeom>
        </p:spPr>
        <p:txBody>
          <a:bodyPr lIns="0" tIns="0" rIns="0" bIns="0" rtlCol="0" anchor="t">
            <a:spAutoFit/>
          </a:bodyPr>
          <a:lstStyle/>
          <a:p>
            <a:pPr algn="ctr">
              <a:lnSpc>
                <a:spcPts val="7280"/>
              </a:lnSpc>
            </a:pPr>
            <a:r>
              <a:rPr lang="en-US" sz="5200" b="1">
                <a:solidFill>
                  <a:srgbClr val="000000"/>
                </a:solidFill>
                <a:latin typeface="Open Sans Bold" panose="020B0806030504020204"/>
                <a:ea typeface="Open Sans Bold" panose="020B0806030504020204"/>
                <a:cs typeface="Open Sans Bold" panose="020B0806030504020204"/>
                <a:sym typeface="Open Sans Bold" panose="020B0806030504020204"/>
              </a:rPr>
              <a:t>Soal Nomor 3</a:t>
            </a:r>
            <a:endParaRPr lang="en-US" sz="5200" b="1">
              <a:solidFill>
                <a:srgbClr val="000000"/>
              </a:solidFill>
              <a:latin typeface="Open Sans Bold" panose="020B0806030504020204"/>
              <a:ea typeface="Open Sans Bold" panose="020B0806030504020204"/>
              <a:cs typeface="Open Sans Bold" panose="020B0806030504020204"/>
              <a:sym typeface="Open Sans Bold" panose="020B0806030504020204"/>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C7A789"/>
        </a:solidFill>
        <a:effectLst/>
      </p:bgPr>
    </p:bg>
    <p:spTree>
      <p:nvGrpSpPr>
        <p:cNvPr id="1" name=""/>
        <p:cNvGrpSpPr/>
        <p:nvPr/>
      </p:nvGrpSpPr>
      <p:grpSpPr>
        <a:xfrm>
          <a:off x="0" y="0"/>
          <a:ext cx="0" cy="0"/>
          <a:chOff x="0" y="0"/>
          <a:chExt cx="0" cy="0"/>
        </a:xfrm>
      </p:grpSpPr>
      <p:sp>
        <p:nvSpPr>
          <p:cNvPr id="2" name="TextBox 2"/>
          <p:cNvSpPr txBox="1"/>
          <p:nvPr/>
        </p:nvSpPr>
        <p:spPr>
          <a:xfrm>
            <a:off x="514350" y="1396384"/>
            <a:ext cx="17773650" cy="7536179"/>
          </a:xfrm>
          <a:prstGeom prst="rect">
            <a:avLst/>
          </a:prstGeom>
        </p:spPr>
        <p:txBody>
          <a:bodyPr lIns="0" tIns="0" rIns="0" bIns="0" rtlCol="0" anchor="t">
            <a:spAutoFit/>
          </a:bodyPr>
          <a:lstStyle/>
          <a:p>
            <a:pPr algn="l">
              <a:lnSpc>
                <a:spcPts val="4620"/>
              </a:lnSpc>
              <a:spcBef>
                <a:spcPct val="0"/>
              </a:spcBef>
            </a:pPr>
            <a:r>
              <a:rPr lang="en-US" sz="3300" b="1">
                <a:solidFill>
                  <a:srgbClr val="000000"/>
                </a:solidFill>
                <a:latin typeface="Open Sans Bold" panose="020B0806030504020204"/>
                <a:ea typeface="Open Sans Bold" panose="020B0806030504020204"/>
                <a:cs typeface="Open Sans Bold" panose="020B0806030504020204"/>
                <a:sym typeface="Open Sans Bold" panose="020B0806030504020204"/>
              </a:rPr>
              <a:t>Seorang sejarahwan sedang meneliti tentang peristiwa Proklamasi Kemerdekaan Indonesia. Ia menemukan beberapa sumber berikut: (1) Naskah Proklamasi Klad yang ditulis tangan oleh Soekarno, (2) Wawancara dengan B.M. Diah yang merupakan saksi mata peristiwa, (3) Buku “Sekitar Proklamasi” karya Adam Malik yang terbit tahun 1970, dan (4) Artikel di sebuah jurnal sejarah tahun 2020 yang menganalisis makna proklamasi.</a:t>
            </a:r>
            <a:endParaRPr lang="en-US" sz="3300" b="1">
              <a:solidFill>
                <a:srgbClr val="000000"/>
              </a:solidFill>
              <a:latin typeface="Open Sans Bold" panose="020B0806030504020204"/>
              <a:ea typeface="Open Sans Bold" panose="020B0806030504020204"/>
              <a:cs typeface="Open Sans Bold" panose="020B0806030504020204"/>
              <a:sym typeface="Open Sans Bold" panose="020B0806030504020204"/>
            </a:endParaRPr>
          </a:p>
          <a:p>
            <a:pPr algn="l">
              <a:lnSpc>
                <a:spcPts val="4620"/>
              </a:lnSpc>
              <a:spcBef>
                <a:spcPct val="0"/>
              </a:spcBef>
            </a:pPr>
            <a:r>
              <a:rPr lang="en-US" sz="3300" b="1">
                <a:solidFill>
                  <a:srgbClr val="000000"/>
                </a:solidFill>
                <a:latin typeface="Open Sans Bold" panose="020B0806030504020204"/>
                <a:ea typeface="Open Sans Bold" panose="020B0806030504020204"/>
                <a:cs typeface="Open Sans Bold" panose="020B0806030504020204"/>
                <a:sym typeface="Open Sans Bold" panose="020B0806030504020204"/>
              </a:rPr>
              <a:t>​Dari daftar tersebut, yang dapat dikategorikan sebagai sumber primer adalah…</a:t>
            </a:r>
            <a:endParaRPr lang="en-US" sz="3300" b="1">
              <a:solidFill>
                <a:srgbClr val="000000"/>
              </a:solidFill>
              <a:latin typeface="Open Sans Bold" panose="020B0806030504020204"/>
              <a:ea typeface="Open Sans Bold" panose="020B0806030504020204"/>
              <a:cs typeface="Open Sans Bold" panose="020B0806030504020204"/>
              <a:sym typeface="Open Sans Bold" panose="020B0806030504020204"/>
            </a:endParaRPr>
          </a:p>
          <a:p>
            <a:pPr algn="l">
              <a:lnSpc>
                <a:spcPts val="4620"/>
              </a:lnSpc>
              <a:spcBef>
                <a:spcPct val="0"/>
              </a:spcBef>
            </a:pPr>
          </a:p>
          <a:p>
            <a:pPr algn="l">
              <a:lnSpc>
                <a:spcPts val="4620"/>
              </a:lnSpc>
              <a:spcBef>
                <a:spcPct val="0"/>
              </a:spcBef>
            </a:pPr>
            <a:r>
              <a:rPr lang="en-US" sz="3300" b="1">
                <a:solidFill>
                  <a:srgbClr val="000000"/>
                </a:solidFill>
                <a:latin typeface="Open Sans Bold" panose="020B0806030504020204"/>
                <a:ea typeface="Open Sans Bold" panose="020B0806030504020204"/>
                <a:cs typeface="Open Sans Bold" panose="020B0806030504020204"/>
                <a:sym typeface="Open Sans Bold" panose="020B0806030504020204"/>
              </a:rPr>
              <a:t>A. 1 dan 4</a:t>
            </a:r>
            <a:endParaRPr lang="en-US" sz="3300" b="1">
              <a:solidFill>
                <a:srgbClr val="000000"/>
              </a:solidFill>
              <a:latin typeface="Open Sans Bold" panose="020B0806030504020204"/>
              <a:ea typeface="Open Sans Bold" panose="020B0806030504020204"/>
              <a:cs typeface="Open Sans Bold" panose="020B0806030504020204"/>
              <a:sym typeface="Open Sans Bold" panose="020B0806030504020204"/>
            </a:endParaRPr>
          </a:p>
          <a:p>
            <a:pPr algn="l">
              <a:lnSpc>
                <a:spcPts val="4620"/>
              </a:lnSpc>
              <a:spcBef>
                <a:spcPct val="0"/>
              </a:spcBef>
            </a:pPr>
            <a:r>
              <a:rPr lang="en-US" sz="3300" b="1">
                <a:solidFill>
                  <a:srgbClr val="000000"/>
                </a:solidFill>
                <a:latin typeface="Open Sans Bold" panose="020B0806030504020204"/>
                <a:ea typeface="Open Sans Bold" panose="020B0806030504020204"/>
                <a:cs typeface="Open Sans Bold" panose="020B0806030504020204"/>
                <a:sym typeface="Open Sans Bold" panose="020B0806030504020204"/>
              </a:rPr>
              <a:t>B. 3 dan 4</a:t>
            </a:r>
            <a:endParaRPr lang="en-US" sz="3300" b="1">
              <a:solidFill>
                <a:srgbClr val="000000"/>
              </a:solidFill>
              <a:latin typeface="Open Sans Bold" panose="020B0806030504020204"/>
              <a:ea typeface="Open Sans Bold" panose="020B0806030504020204"/>
              <a:cs typeface="Open Sans Bold" panose="020B0806030504020204"/>
              <a:sym typeface="Open Sans Bold" panose="020B0806030504020204"/>
            </a:endParaRPr>
          </a:p>
          <a:p>
            <a:pPr algn="l">
              <a:lnSpc>
                <a:spcPts val="4620"/>
              </a:lnSpc>
              <a:spcBef>
                <a:spcPct val="0"/>
              </a:spcBef>
            </a:pPr>
            <a:r>
              <a:rPr lang="en-US" sz="3300" b="1">
                <a:solidFill>
                  <a:srgbClr val="000000"/>
                </a:solidFill>
                <a:latin typeface="Open Sans Bold" panose="020B0806030504020204"/>
                <a:ea typeface="Open Sans Bold" panose="020B0806030504020204"/>
                <a:cs typeface="Open Sans Bold" panose="020B0806030504020204"/>
                <a:sym typeface="Open Sans Bold" panose="020B0806030504020204"/>
              </a:rPr>
              <a:t>C. 1, 2, dan 3</a:t>
            </a:r>
            <a:endParaRPr lang="en-US" sz="3300" b="1">
              <a:solidFill>
                <a:srgbClr val="000000"/>
              </a:solidFill>
              <a:latin typeface="Open Sans Bold" panose="020B0806030504020204"/>
              <a:ea typeface="Open Sans Bold" panose="020B0806030504020204"/>
              <a:cs typeface="Open Sans Bold" panose="020B0806030504020204"/>
              <a:sym typeface="Open Sans Bold" panose="020B0806030504020204"/>
            </a:endParaRPr>
          </a:p>
          <a:p>
            <a:pPr algn="l">
              <a:lnSpc>
                <a:spcPts val="4620"/>
              </a:lnSpc>
              <a:spcBef>
                <a:spcPct val="0"/>
              </a:spcBef>
            </a:pPr>
            <a:r>
              <a:rPr lang="en-US" sz="3300" b="1">
                <a:solidFill>
                  <a:srgbClr val="000000"/>
                </a:solidFill>
                <a:latin typeface="Open Sans Bold" panose="020B0806030504020204"/>
                <a:ea typeface="Open Sans Bold" panose="020B0806030504020204"/>
                <a:cs typeface="Open Sans Bold" panose="020B0806030504020204"/>
                <a:sym typeface="Open Sans Bold" panose="020B0806030504020204"/>
              </a:rPr>
              <a:t>D. 1 dan 2</a:t>
            </a:r>
            <a:endParaRPr lang="en-US" sz="3300" b="1">
              <a:solidFill>
                <a:srgbClr val="000000"/>
              </a:solidFill>
              <a:latin typeface="Open Sans Bold" panose="020B0806030504020204"/>
              <a:ea typeface="Open Sans Bold" panose="020B0806030504020204"/>
              <a:cs typeface="Open Sans Bold" panose="020B0806030504020204"/>
              <a:sym typeface="Open Sans Bold" panose="020B0806030504020204"/>
            </a:endParaRPr>
          </a:p>
          <a:p>
            <a:pPr algn="l">
              <a:lnSpc>
                <a:spcPts val="4620"/>
              </a:lnSpc>
              <a:spcBef>
                <a:spcPct val="0"/>
              </a:spcBef>
            </a:pPr>
            <a:r>
              <a:rPr lang="en-US" sz="3300" b="1">
                <a:solidFill>
                  <a:srgbClr val="000000"/>
                </a:solidFill>
                <a:latin typeface="Open Sans Bold" panose="020B0806030504020204"/>
                <a:ea typeface="Open Sans Bold" panose="020B0806030504020204"/>
                <a:cs typeface="Open Sans Bold" panose="020B0806030504020204"/>
                <a:sym typeface="Open Sans Bold" panose="020B0806030504020204"/>
              </a:rPr>
              <a:t>E. Semua sumber di atas adalah sumber primer.</a:t>
            </a:r>
            <a:endParaRPr lang="en-US" sz="3300" b="1">
              <a:solidFill>
                <a:srgbClr val="000000"/>
              </a:solidFill>
              <a:latin typeface="Open Sans Bold" panose="020B0806030504020204"/>
              <a:ea typeface="Open Sans Bold" panose="020B0806030504020204"/>
              <a:cs typeface="Open Sans Bold" panose="020B0806030504020204"/>
              <a:sym typeface="Open Sans Bold" panose="020B0806030504020204"/>
            </a:endParaRPr>
          </a:p>
        </p:txBody>
      </p:sp>
      <p:sp>
        <p:nvSpPr>
          <p:cNvPr id="3" name="TextBox 3"/>
          <p:cNvSpPr txBox="1"/>
          <p:nvPr/>
        </p:nvSpPr>
        <p:spPr>
          <a:xfrm>
            <a:off x="-5176364" y="141605"/>
            <a:ext cx="17259300" cy="887095"/>
          </a:xfrm>
          <a:prstGeom prst="rect">
            <a:avLst/>
          </a:prstGeom>
        </p:spPr>
        <p:txBody>
          <a:bodyPr lIns="0" tIns="0" rIns="0" bIns="0" rtlCol="0" anchor="t">
            <a:spAutoFit/>
          </a:bodyPr>
          <a:lstStyle/>
          <a:p>
            <a:pPr algn="ctr">
              <a:lnSpc>
                <a:spcPts val="7280"/>
              </a:lnSpc>
            </a:pPr>
            <a:r>
              <a:rPr lang="en-US" sz="5200" b="1">
                <a:solidFill>
                  <a:srgbClr val="000000"/>
                </a:solidFill>
                <a:latin typeface="Open Sans Bold" panose="020B0806030504020204"/>
                <a:ea typeface="Open Sans Bold" panose="020B0806030504020204"/>
                <a:cs typeface="Open Sans Bold" panose="020B0806030504020204"/>
                <a:sym typeface="Open Sans Bold" panose="020B0806030504020204"/>
              </a:rPr>
              <a:t>Soal Nomor 4</a:t>
            </a:r>
            <a:endParaRPr lang="en-US" sz="5200" b="1">
              <a:solidFill>
                <a:srgbClr val="000000"/>
              </a:solidFill>
              <a:latin typeface="Open Sans Bold" panose="020B0806030504020204"/>
              <a:ea typeface="Open Sans Bold" panose="020B0806030504020204"/>
              <a:cs typeface="Open Sans Bold" panose="020B0806030504020204"/>
              <a:sym typeface="Open Sans Bold" panose="020B0806030504020204"/>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C7A789"/>
        </a:solidFill>
        <a:effectLst/>
      </p:bgPr>
    </p:bg>
    <p:spTree>
      <p:nvGrpSpPr>
        <p:cNvPr id="1" name=""/>
        <p:cNvGrpSpPr/>
        <p:nvPr/>
      </p:nvGrpSpPr>
      <p:grpSpPr>
        <a:xfrm>
          <a:off x="0" y="0"/>
          <a:ext cx="0" cy="0"/>
          <a:chOff x="0" y="0"/>
          <a:chExt cx="0" cy="0"/>
        </a:xfrm>
      </p:grpSpPr>
      <p:sp>
        <p:nvSpPr>
          <p:cNvPr id="2" name="TextBox 2"/>
          <p:cNvSpPr txBox="1"/>
          <p:nvPr/>
        </p:nvSpPr>
        <p:spPr>
          <a:xfrm>
            <a:off x="778559" y="1940848"/>
            <a:ext cx="16981024" cy="7415529"/>
          </a:xfrm>
          <a:prstGeom prst="rect">
            <a:avLst/>
          </a:prstGeom>
        </p:spPr>
        <p:txBody>
          <a:bodyPr lIns="0" tIns="0" rIns="0" bIns="0" rtlCol="0" anchor="t">
            <a:spAutoFit/>
          </a:bodyPr>
          <a:lstStyle/>
          <a:p>
            <a:pPr algn="l">
              <a:lnSpc>
                <a:spcPts val="3920"/>
              </a:lnSpc>
              <a:spcBef>
                <a:spcPct val="0"/>
              </a:spcBef>
            </a:pPr>
            <a:r>
              <a:rPr lang="en-US" sz="2800" b="1">
                <a:solidFill>
                  <a:srgbClr val="000000"/>
                </a:solidFill>
                <a:latin typeface="Open Sans Bold" panose="020B0806030504020204"/>
                <a:ea typeface="Open Sans Bold" panose="020B0806030504020204"/>
                <a:cs typeface="Open Sans Bold" panose="020B0806030504020204"/>
                <a:sym typeface="Open Sans Bold" panose="020B0806030504020204"/>
              </a:rPr>
              <a:t>Akulturasi budaya pada masa kerajaan Islam di Nusantara menghasilkan beragam bentuk kesenian dan tradisi yang unik, di mana unsur-unsur Islam dipadukan dengan budaya lokal yang sudah ada sebelumnya. Manakah di antara peninggalan budaya berikut yang secara jelas menunjukkan proses akulturasi antara kebudayaan Islam dengan kebudayaan pra-Islam di Indonesia?</a:t>
            </a:r>
            <a:endParaRPr lang="en-US" sz="2800" b="1">
              <a:solidFill>
                <a:srgbClr val="000000"/>
              </a:solidFill>
              <a:latin typeface="Open Sans Bold" panose="020B0806030504020204"/>
              <a:ea typeface="Open Sans Bold" panose="020B0806030504020204"/>
              <a:cs typeface="Open Sans Bold" panose="020B0806030504020204"/>
              <a:sym typeface="Open Sans Bold" panose="020B0806030504020204"/>
            </a:endParaRPr>
          </a:p>
          <a:p>
            <a:pPr algn="l">
              <a:lnSpc>
                <a:spcPts val="3920"/>
              </a:lnSpc>
              <a:spcBef>
                <a:spcPct val="0"/>
              </a:spcBef>
            </a:pPr>
            <a:r>
              <a:rPr lang="en-US" sz="2800" b="1">
                <a:solidFill>
                  <a:srgbClr val="000000"/>
                </a:solidFill>
                <a:latin typeface="Open Sans Bold" panose="020B0806030504020204"/>
                <a:ea typeface="Open Sans Bold" panose="020B0806030504020204"/>
                <a:cs typeface="Open Sans Bold" panose="020B0806030504020204"/>
                <a:sym typeface="Open Sans Bold" panose="020B0806030504020204"/>
              </a:rPr>
              <a:t>Pilihlah jawaban yang benar! Jawaban benar lebih dari satu.</a:t>
            </a:r>
            <a:endParaRPr lang="en-US" sz="2800" b="1">
              <a:solidFill>
                <a:srgbClr val="000000"/>
              </a:solidFill>
              <a:latin typeface="Open Sans Bold" panose="020B0806030504020204"/>
              <a:ea typeface="Open Sans Bold" panose="020B0806030504020204"/>
              <a:cs typeface="Open Sans Bold" panose="020B0806030504020204"/>
              <a:sym typeface="Open Sans Bold" panose="020B0806030504020204"/>
            </a:endParaRPr>
          </a:p>
          <a:p>
            <a:pPr algn="l">
              <a:lnSpc>
                <a:spcPts val="3920"/>
              </a:lnSpc>
              <a:spcBef>
                <a:spcPct val="0"/>
              </a:spcBef>
            </a:pPr>
          </a:p>
          <a:p>
            <a:pPr algn="l">
              <a:lnSpc>
                <a:spcPts val="3920"/>
              </a:lnSpc>
              <a:spcBef>
                <a:spcPct val="0"/>
              </a:spcBef>
            </a:pPr>
            <a:r>
              <a:rPr lang="en-US" sz="2800" b="1">
                <a:solidFill>
                  <a:srgbClr val="000000"/>
                </a:solidFill>
                <a:latin typeface="Open Sans Bold" panose="020B0806030504020204"/>
                <a:ea typeface="Open Sans Bold" panose="020B0806030504020204"/>
                <a:cs typeface="Open Sans Bold" panose="020B0806030504020204"/>
                <a:sym typeface="Open Sans Bold" panose="020B0806030504020204"/>
              </a:rPr>
              <a:t>​[1] Bangunan Masjid Agung Demak yang atapnya berbentuk tumpang, mirip dengan arsitektur Pura Hindu.</a:t>
            </a:r>
            <a:endParaRPr lang="en-US" sz="2800" b="1">
              <a:solidFill>
                <a:srgbClr val="000000"/>
              </a:solidFill>
              <a:latin typeface="Open Sans Bold" panose="020B0806030504020204"/>
              <a:ea typeface="Open Sans Bold" panose="020B0806030504020204"/>
              <a:cs typeface="Open Sans Bold" panose="020B0806030504020204"/>
              <a:sym typeface="Open Sans Bold" panose="020B0806030504020204"/>
            </a:endParaRPr>
          </a:p>
          <a:p>
            <a:pPr algn="l">
              <a:lnSpc>
                <a:spcPts val="3920"/>
              </a:lnSpc>
              <a:spcBef>
                <a:spcPct val="0"/>
              </a:spcBef>
            </a:pPr>
            <a:r>
              <a:rPr lang="en-US" sz="2800" b="1">
                <a:solidFill>
                  <a:srgbClr val="000000"/>
                </a:solidFill>
                <a:latin typeface="Open Sans Bold" panose="020B0806030504020204"/>
                <a:ea typeface="Open Sans Bold" panose="020B0806030504020204"/>
                <a:cs typeface="Open Sans Bold" panose="020B0806030504020204"/>
                <a:sym typeface="Open Sans Bold" panose="020B0806030504020204"/>
              </a:rPr>
              <a:t>[2] Penggunaan kalender Saka yang dimodifikasi oleh Sultan Agung menjadi kalender Jawa-Islam.</a:t>
            </a:r>
            <a:endParaRPr lang="en-US" sz="2800" b="1">
              <a:solidFill>
                <a:srgbClr val="000000"/>
              </a:solidFill>
              <a:latin typeface="Open Sans Bold" panose="020B0806030504020204"/>
              <a:ea typeface="Open Sans Bold" panose="020B0806030504020204"/>
              <a:cs typeface="Open Sans Bold" panose="020B0806030504020204"/>
              <a:sym typeface="Open Sans Bold" panose="020B0806030504020204"/>
            </a:endParaRPr>
          </a:p>
          <a:p>
            <a:pPr algn="l">
              <a:lnSpc>
                <a:spcPts val="3920"/>
              </a:lnSpc>
              <a:spcBef>
                <a:spcPct val="0"/>
              </a:spcBef>
            </a:pPr>
            <a:r>
              <a:rPr lang="en-US" sz="2800" b="1">
                <a:solidFill>
                  <a:srgbClr val="000000"/>
                </a:solidFill>
                <a:latin typeface="Open Sans Bold" panose="020B0806030504020204"/>
                <a:ea typeface="Open Sans Bold" panose="020B0806030504020204"/>
                <a:cs typeface="Open Sans Bold" panose="020B0806030504020204"/>
                <a:sym typeface="Open Sans Bold" panose="020B0806030504020204"/>
              </a:rPr>
              <a:t>[3] Cerita pewayangan yang mengambil epos Mahabharata dan Ramayana tetapi disisipi dengan nilai-nilai dan ajaran Islam oleh para Wali Songo.</a:t>
            </a:r>
            <a:endParaRPr lang="en-US" sz="2800" b="1">
              <a:solidFill>
                <a:srgbClr val="000000"/>
              </a:solidFill>
              <a:latin typeface="Open Sans Bold" panose="020B0806030504020204"/>
              <a:ea typeface="Open Sans Bold" panose="020B0806030504020204"/>
              <a:cs typeface="Open Sans Bold" panose="020B0806030504020204"/>
              <a:sym typeface="Open Sans Bold" panose="020B0806030504020204"/>
            </a:endParaRPr>
          </a:p>
          <a:p>
            <a:pPr algn="l">
              <a:lnSpc>
                <a:spcPts val="3920"/>
              </a:lnSpc>
              <a:spcBef>
                <a:spcPct val="0"/>
              </a:spcBef>
            </a:pPr>
            <a:r>
              <a:rPr lang="en-US" sz="2800" b="1">
                <a:solidFill>
                  <a:srgbClr val="000000"/>
                </a:solidFill>
                <a:latin typeface="Open Sans Bold" panose="020B0806030504020204"/>
                <a:ea typeface="Open Sans Bold" panose="020B0806030504020204"/>
                <a:cs typeface="Open Sans Bold" panose="020B0806030504020204"/>
                <a:sym typeface="Open Sans Bold" panose="020B0806030504020204"/>
              </a:rPr>
              <a:t>[4] Upacara pembakaran jenazah (Ngaben) yang masih dilestarikan oleh masyarakat Bali.</a:t>
            </a:r>
            <a:endParaRPr lang="en-US" sz="2800" b="1">
              <a:solidFill>
                <a:srgbClr val="000000"/>
              </a:solidFill>
              <a:latin typeface="Open Sans Bold" panose="020B0806030504020204"/>
              <a:ea typeface="Open Sans Bold" panose="020B0806030504020204"/>
              <a:cs typeface="Open Sans Bold" panose="020B0806030504020204"/>
              <a:sym typeface="Open Sans Bold" panose="020B0806030504020204"/>
            </a:endParaRPr>
          </a:p>
          <a:p>
            <a:pPr algn="l">
              <a:lnSpc>
                <a:spcPts val="3920"/>
              </a:lnSpc>
              <a:spcBef>
                <a:spcPct val="0"/>
              </a:spcBef>
            </a:pPr>
            <a:r>
              <a:rPr lang="en-US" sz="2800" b="1">
                <a:solidFill>
                  <a:srgbClr val="000000"/>
                </a:solidFill>
                <a:latin typeface="Open Sans Bold" panose="020B0806030504020204"/>
                <a:ea typeface="Open Sans Bold" panose="020B0806030504020204"/>
                <a:cs typeface="Open Sans Bold" panose="020B0806030504020204"/>
                <a:sym typeface="Open Sans Bold" panose="020B0806030504020204"/>
              </a:rPr>
              <a:t>[5] Sistem kasta yang membagi masyarakat menjadi beberapa tingkatan sosial yang kaku.</a:t>
            </a:r>
            <a:endParaRPr lang="en-US" sz="2800" b="1">
              <a:solidFill>
                <a:srgbClr val="000000"/>
              </a:solidFill>
              <a:latin typeface="Open Sans Bold" panose="020B0806030504020204"/>
              <a:ea typeface="Open Sans Bold" panose="020B0806030504020204"/>
              <a:cs typeface="Open Sans Bold" panose="020B0806030504020204"/>
              <a:sym typeface="Open Sans Bold" panose="020B0806030504020204"/>
            </a:endParaRPr>
          </a:p>
        </p:txBody>
      </p:sp>
      <p:sp>
        <p:nvSpPr>
          <p:cNvPr id="3" name="TextBox 3"/>
          <p:cNvSpPr txBox="1"/>
          <p:nvPr/>
        </p:nvSpPr>
        <p:spPr>
          <a:xfrm>
            <a:off x="967982" y="725133"/>
            <a:ext cx="4395688" cy="887095"/>
          </a:xfrm>
          <a:prstGeom prst="rect">
            <a:avLst/>
          </a:prstGeom>
        </p:spPr>
        <p:txBody>
          <a:bodyPr lIns="0" tIns="0" rIns="0" bIns="0" rtlCol="0" anchor="t">
            <a:spAutoFit/>
          </a:bodyPr>
          <a:lstStyle/>
          <a:p>
            <a:pPr algn="ctr">
              <a:lnSpc>
                <a:spcPts val="7280"/>
              </a:lnSpc>
            </a:pPr>
            <a:r>
              <a:rPr lang="en-US" sz="5200" b="1">
                <a:solidFill>
                  <a:srgbClr val="000000"/>
                </a:solidFill>
                <a:latin typeface="Open Sans Bold" panose="020B0806030504020204"/>
                <a:ea typeface="Open Sans Bold" panose="020B0806030504020204"/>
                <a:cs typeface="Open Sans Bold" panose="020B0806030504020204"/>
                <a:sym typeface="Open Sans Bold" panose="020B0806030504020204"/>
              </a:rPr>
              <a:t>Soal Nomor 5</a:t>
            </a:r>
            <a:endParaRPr lang="en-US" sz="5200" b="1">
              <a:solidFill>
                <a:srgbClr val="000000"/>
              </a:solidFill>
              <a:latin typeface="Open Sans Bold" panose="020B0806030504020204"/>
              <a:ea typeface="Open Sans Bold" panose="020B0806030504020204"/>
              <a:cs typeface="Open Sans Bold" panose="020B0806030504020204"/>
              <a:sym typeface="Open Sans Bold" panose="020B0806030504020204"/>
            </a:endParaRP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4875</Words>
  <Application>WPS Presentation</Application>
  <PresentationFormat>On-screen Show (4:3)</PresentationFormat>
  <Paragraphs>59</Paragraphs>
  <Slides>6</Slides>
  <Notes>0</Notes>
  <HiddenSlides>0</HiddenSlides>
  <MMClips>0</MMClips>
  <ScaleCrop>false</ScaleCrop>
  <HeadingPairs>
    <vt:vector size="6" baseType="variant">
      <vt:variant>
        <vt:lpstr>已用的字体</vt:lpstr>
      </vt:variant>
      <vt:variant>
        <vt:i4>10</vt:i4>
      </vt:variant>
      <vt:variant>
        <vt:lpstr>主题</vt:lpstr>
      </vt:variant>
      <vt:variant>
        <vt:i4>1</vt:i4>
      </vt:variant>
      <vt:variant>
        <vt:lpstr>幻灯片标题</vt:lpstr>
      </vt:variant>
      <vt:variant>
        <vt:i4>6</vt:i4>
      </vt:variant>
    </vt:vector>
  </HeadingPairs>
  <TitlesOfParts>
    <vt:vector size="17" baseType="lpstr">
      <vt:lpstr>Arial</vt:lpstr>
      <vt:lpstr>SimSun</vt:lpstr>
      <vt:lpstr>Wingdings</vt:lpstr>
      <vt:lpstr>Carelia</vt:lpstr>
      <vt:lpstr>Poppins</vt:lpstr>
      <vt:lpstr>Poppins Bold</vt:lpstr>
      <vt:lpstr>Open Sans Bold</vt:lpstr>
      <vt:lpstr>Calibri</vt:lpstr>
      <vt:lpstr>Microsoft YaHei</vt:lpstr>
      <vt:lpstr>Arial Unicode MS</vt:lpstr>
      <vt:lpstr>Office Theme</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Aulia Nissa, S.Pd</dc:title>
  <dc:creator/>
  <cp:lastModifiedBy>ASUS Vivobook</cp:lastModifiedBy>
  <cp:revision>2</cp:revision>
  <dcterms:created xsi:type="dcterms:W3CDTF">2006-08-16T00:00:00Z</dcterms:created>
  <dcterms:modified xsi:type="dcterms:W3CDTF">2026-09-09T07:50:43Z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98766180C7CE43279A563D57B14C3DCE_12</vt:lpwstr>
  </property>
  <property fmtid="{D5CDD505-2E9C-101B-9397-08002B2CF9AE}" pid="3" name="KSOProductBuildVer">
    <vt:lpwstr>1033-12.1.0.28485</vt:lpwstr>
  </property>
</Properties>
</file>