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0" r:id="rId4"/>
    <p:sldId id="263" r:id="rId5"/>
    <p:sldId id="258" r:id="rId6"/>
    <p:sldId id="259" r:id="rId7"/>
    <p:sldId id="261" r:id="rId8"/>
    <p:sldId id="262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696" autoAdjust="0"/>
    <p:restoredTop sz="94660"/>
  </p:normalViewPr>
  <p:slideViewPr>
    <p:cSldViewPr snapToGrid="0">
      <p:cViewPr>
        <p:scale>
          <a:sx n="75" d="100"/>
          <a:sy n="75" d="100"/>
        </p:scale>
        <p:origin x="412" y="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image" Target="../media/image6.jpeg"/></Relationships>
</file>

<file path=ppt/diagrams/_rels/drawing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image" Target="../media/image6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36EA27B-567F-4C94-A237-165E5B6D7B6A}" type="doc">
      <dgm:prSet loTypeId="urn:microsoft.com/office/officeart/2005/8/layout/hierarchy3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ID"/>
        </a:p>
      </dgm:t>
    </dgm:pt>
    <dgm:pt modelId="{83F0A037-223E-4317-8763-46EFCC6A25D3}">
      <dgm:prSet phldrT="[Text]"/>
      <dgm:spPr/>
      <dgm:t>
        <a:bodyPr/>
        <a:lstStyle/>
        <a:p>
          <a:r>
            <a:rPr lang="en-US" dirty="0"/>
            <a:t>Baby</a:t>
          </a:r>
          <a:endParaRPr lang="en-ID" dirty="0"/>
        </a:p>
      </dgm:t>
    </dgm:pt>
    <dgm:pt modelId="{BD696A0F-A0AC-4097-A9FF-8263FCD04689}" type="parTrans" cxnId="{5FF4478F-0EE1-416A-B652-DB068E46E18C}">
      <dgm:prSet/>
      <dgm:spPr/>
      <dgm:t>
        <a:bodyPr/>
        <a:lstStyle/>
        <a:p>
          <a:endParaRPr lang="en-ID"/>
        </a:p>
      </dgm:t>
    </dgm:pt>
    <dgm:pt modelId="{A314DAAD-8C41-4BCD-AC2C-BFCAE15FF9A6}" type="sibTrans" cxnId="{5FF4478F-0EE1-416A-B652-DB068E46E18C}">
      <dgm:prSet/>
      <dgm:spPr/>
      <dgm:t>
        <a:bodyPr/>
        <a:lstStyle/>
        <a:p>
          <a:endParaRPr lang="en-ID"/>
        </a:p>
      </dgm:t>
    </dgm:pt>
    <dgm:pt modelId="{48D91C3E-6D77-4111-904E-5AE5C4A6C28A}">
      <dgm:prSet phldrT="[Text]"/>
      <dgm:spPr/>
      <dgm:t>
        <a:bodyPr/>
        <a:lstStyle/>
        <a:p>
          <a:r>
            <a:rPr lang="en-US" dirty="0"/>
            <a:t>Massage </a:t>
          </a:r>
        </a:p>
        <a:p>
          <a:r>
            <a:rPr lang="en-US" dirty="0"/>
            <a:t>Baby</a:t>
          </a:r>
          <a:endParaRPr lang="en-ID" dirty="0"/>
        </a:p>
      </dgm:t>
    </dgm:pt>
    <dgm:pt modelId="{FD90AF0F-4A89-4E06-8C17-09839FFCBFB5}" type="parTrans" cxnId="{02683CA4-7FD4-456B-B232-DD1F7B574FBE}">
      <dgm:prSet/>
      <dgm:spPr/>
      <dgm:t>
        <a:bodyPr/>
        <a:lstStyle/>
        <a:p>
          <a:endParaRPr lang="en-ID"/>
        </a:p>
      </dgm:t>
    </dgm:pt>
    <dgm:pt modelId="{77B36FCF-258F-4A4E-A3E4-656C977D0C41}" type="sibTrans" cxnId="{02683CA4-7FD4-456B-B232-DD1F7B574FBE}">
      <dgm:prSet/>
      <dgm:spPr/>
      <dgm:t>
        <a:bodyPr/>
        <a:lstStyle/>
        <a:p>
          <a:endParaRPr lang="en-ID"/>
        </a:p>
      </dgm:t>
    </dgm:pt>
    <dgm:pt modelId="{3BD7AE93-FC4D-49FB-8F58-541704C9A242}">
      <dgm:prSet phldrT="[Text]"/>
      <dgm:spPr/>
      <dgm:t>
        <a:bodyPr/>
        <a:lstStyle/>
        <a:p>
          <a:r>
            <a:rPr lang="en-US" dirty="0" err="1"/>
            <a:t>Tindik</a:t>
          </a:r>
          <a:r>
            <a:rPr lang="en-US" dirty="0"/>
            <a:t> </a:t>
          </a:r>
          <a:r>
            <a:rPr lang="en-US" dirty="0" err="1"/>
            <a:t>Bayi</a:t>
          </a:r>
          <a:endParaRPr lang="en-ID" dirty="0"/>
        </a:p>
      </dgm:t>
    </dgm:pt>
    <dgm:pt modelId="{9A597AD0-A6FD-4523-B2B4-F34E41B9D5C2}" type="parTrans" cxnId="{57AC96C1-1287-4490-960F-32D69F981BB2}">
      <dgm:prSet/>
      <dgm:spPr/>
      <dgm:t>
        <a:bodyPr/>
        <a:lstStyle/>
        <a:p>
          <a:endParaRPr lang="en-ID"/>
        </a:p>
      </dgm:t>
    </dgm:pt>
    <dgm:pt modelId="{FFEDE1F6-5ED4-488D-970F-73B7623493EC}" type="sibTrans" cxnId="{57AC96C1-1287-4490-960F-32D69F981BB2}">
      <dgm:prSet/>
      <dgm:spPr/>
      <dgm:t>
        <a:bodyPr/>
        <a:lstStyle/>
        <a:p>
          <a:endParaRPr lang="en-ID"/>
        </a:p>
      </dgm:t>
    </dgm:pt>
    <dgm:pt modelId="{FE8F598B-A980-4A77-8496-792932324CED}">
      <dgm:prSet phldrT="[Text]"/>
      <dgm:spPr/>
      <dgm:t>
        <a:bodyPr/>
        <a:lstStyle/>
        <a:p>
          <a:r>
            <a:rPr lang="en-US" dirty="0"/>
            <a:t>Mom</a:t>
          </a:r>
          <a:endParaRPr lang="en-ID" dirty="0"/>
        </a:p>
      </dgm:t>
    </dgm:pt>
    <dgm:pt modelId="{FFA10C10-3646-4D7E-8215-808EA0667E1A}" type="parTrans" cxnId="{10112D17-BD15-4FFC-A1B9-FEF195A5EE91}">
      <dgm:prSet/>
      <dgm:spPr/>
      <dgm:t>
        <a:bodyPr/>
        <a:lstStyle/>
        <a:p>
          <a:endParaRPr lang="en-ID"/>
        </a:p>
      </dgm:t>
    </dgm:pt>
    <dgm:pt modelId="{92FCC54B-3209-4009-AE6A-3E7F9F06F79F}" type="sibTrans" cxnId="{10112D17-BD15-4FFC-A1B9-FEF195A5EE91}">
      <dgm:prSet/>
      <dgm:spPr/>
      <dgm:t>
        <a:bodyPr/>
        <a:lstStyle/>
        <a:p>
          <a:endParaRPr lang="en-ID"/>
        </a:p>
      </dgm:t>
    </dgm:pt>
    <dgm:pt modelId="{99A5ED92-F1C0-4662-9A1C-09B45D469751}">
      <dgm:prSet phldrT="[Text]"/>
      <dgm:spPr/>
      <dgm:t>
        <a:bodyPr/>
        <a:lstStyle/>
        <a:p>
          <a:r>
            <a:rPr lang="en-US" dirty="0"/>
            <a:t>Massage</a:t>
          </a:r>
        </a:p>
        <a:p>
          <a:r>
            <a:rPr lang="en-US" dirty="0"/>
            <a:t>Full body</a:t>
          </a:r>
          <a:endParaRPr lang="en-ID" dirty="0"/>
        </a:p>
      </dgm:t>
    </dgm:pt>
    <dgm:pt modelId="{8ED1944D-5828-4907-A2FE-351CEE6C966D}" type="parTrans" cxnId="{F4676B5E-94B8-47FB-9C0B-3F007320013E}">
      <dgm:prSet/>
      <dgm:spPr/>
      <dgm:t>
        <a:bodyPr/>
        <a:lstStyle/>
        <a:p>
          <a:endParaRPr lang="en-ID"/>
        </a:p>
      </dgm:t>
    </dgm:pt>
    <dgm:pt modelId="{A157C660-F8B3-4843-9A93-D9EFC01B3841}" type="sibTrans" cxnId="{F4676B5E-94B8-47FB-9C0B-3F007320013E}">
      <dgm:prSet/>
      <dgm:spPr/>
      <dgm:t>
        <a:bodyPr/>
        <a:lstStyle/>
        <a:p>
          <a:endParaRPr lang="en-ID"/>
        </a:p>
      </dgm:t>
    </dgm:pt>
    <dgm:pt modelId="{762BE4B8-5E58-4643-9D65-3844429DBF9D}">
      <dgm:prSet phldrT="[Text]"/>
      <dgm:spPr/>
      <dgm:t>
        <a:bodyPr/>
        <a:lstStyle/>
        <a:p>
          <a:r>
            <a:rPr lang="en-US" dirty="0"/>
            <a:t>Massage </a:t>
          </a:r>
          <a:r>
            <a:rPr lang="en-US" dirty="0" err="1"/>
            <a:t>wajah</a:t>
          </a:r>
          <a:endParaRPr lang="en-ID" dirty="0"/>
        </a:p>
      </dgm:t>
    </dgm:pt>
    <dgm:pt modelId="{F0957501-C950-4804-9507-7CD39E5C8435}" type="parTrans" cxnId="{447758B5-22C9-4F15-8B32-D866F881C174}">
      <dgm:prSet/>
      <dgm:spPr/>
      <dgm:t>
        <a:bodyPr/>
        <a:lstStyle/>
        <a:p>
          <a:endParaRPr lang="en-ID"/>
        </a:p>
      </dgm:t>
    </dgm:pt>
    <dgm:pt modelId="{3D2A458B-B181-446E-90E4-C90226E07290}" type="sibTrans" cxnId="{447758B5-22C9-4F15-8B32-D866F881C174}">
      <dgm:prSet/>
      <dgm:spPr/>
      <dgm:t>
        <a:bodyPr/>
        <a:lstStyle/>
        <a:p>
          <a:endParaRPr lang="en-ID"/>
        </a:p>
      </dgm:t>
    </dgm:pt>
    <dgm:pt modelId="{0D6E44B8-982B-4198-96D9-074586C0A3B2}" type="pres">
      <dgm:prSet presAssocID="{A36EA27B-567F-4C94-A237-165E5B6D7B6A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6082F9C8-D93C-4E69-99D9-0EA895B1150E}" type="pres">
      <dgm:prSet presAssocID="{83F0A037-223E-4317-8763-46EFCC6A25D3}" presName="root" presStyleCnt="0"/>
      <dgm:spPr/>
    </dgm:pt>
    <dgm:pt modelId="{07A20A85-9B43-4D36-A6A0-7067300F2FDF}" type="pres">
      <dgm:prSet presAssocID="{83F0A037-223E-4317-8763-46EFCC6A25D3}" presName="rootComposite" presStyleCnt="0"/>
      <dgm:spPr/>
    </dgm:pt>
    <dgm:pt modelId="{7374A5E6-84F9-4A30-A3FF-8F9B5C5222F9}" type="pres">
      <dgm:prSet presAssocID="{83F0A037-223E-4317-8763-46EFCC6A25D3}" presName="rootText" presStyleLbl="node1" presStyleIdx="0" presStyleCnt="2" custLinFactNeighborY="-532"/>
      <dgm:spPr/>
    </dgm:pt>
    <dgm:pt modelId="{9D840C66-D11F-4935-B6BC-CF53BF8BF66B}" type="pres">
      <dgm:prSet presAssocID="{83F0A037-223E-4317-8763-46EFCC6A25D3}" presName="rootConnector" presStyleLbl="node1" presStyleIdx="0" presStyleCnt="2"/>
      <dgm:spPr/>
    </dgm:pt>
    <dgm:pt modelId="{11D74F5A-9DBA-457F-99F6-E1AA9981E3B0}" type="pres">
      <dgm:prSet presAssocID="{83F0A037-223E-4317-8763-46EFCC6A25D3}" presName="childShape" presStyleCnt="0"/>
      <dgm:spPr/>
    </dgm:pt>
    <dgm:pt modelId="{1BE8E6F0-D80F-495E-9641-8F7E4114F4C1}" type="pres">
      <dgm:prSet presAssocID="{FD90AF0F-4A89-4E06-8C17-09839FFCBFB5}" presName="Name13" presStyleLbl="parChTrans1D2" presStyleIdx="0" presStyleCnt="4"/>
      <dgm:spPr/>
    </dgm:pt>
    <dgm:pt modelId="{C1BA29E3-6059-47E6-87FA-A766A777A289}" type="pres">
      <dgm:prSet presAssocID="{48D91C3E-6D77-4111-904E-5AE5C4A6C28A}" presName="childText" presStyleLbl="bgAcc1" presStyleIdx="0" presStyleCnt="4">
        <dgm:presLayoutVars>
          <dgm:bulletEnabled val="1"/>
        </dgm:presLayoutVars>
      </dgm:prSet>
      <dgm:spPr/>
    </dgm:pt>
    <dgm:pt modelId="{AF6A96ED-132E-4816-8AA2-37453E03FB48}" type="pres">
      <dgm:prSet presAssocID="{9A597AD0-A6FD-4523-B2B4-F34E41B9D5C2}" presName="Name13" presStyleLbl="parChTrans1D2" presStyleIdx="1" presStyleCnt="4"/>
      <dgm:spPr/>
    </dgm:pt>
    <dgm:pt modelId="{C98971DA-F339-4428-BBB5-CC28D2AD8B0C}" type="pres">
      <dgm:prSet presAssocID="{3BD7AE93-FC4D-49FB-8F58-541704C9A242}" presName="childText" presStyleLbl="bgAcc1" presStyleIdx="1" presStyleCnt="4">
        <dgm:presLayoutVars>
          <dgm:bulletEnabled val="1"/>
        </dgm:presLayoutVars>
      </dgm:prSet>
      <dgm:spPr/>
    </dgm:pt>
    <dgm:pt modelId="{3036835C-9DC9-4023-9218-4CA7F1F4CD65}" type="pres">
      <dgm:prSet presAssocID="{FE8F598B-A980-4A77-8496-792932324CED}" presName="root" presStyleCnt="0"/>
      <dgm:spPr/>
    </dgm:pt>
    <dgm:pt modelId="{9710FE24-8988-4782-9FAD-10553A6016BE}" type="pres">
      <dgm:prSet presAssocID="{FE8F598B-A980-4A77-8496-792932324CED}" presName="rootComposite" presStyleCnt="0"/>
      <dgm:spPr/>
    </dgm:pt>
    <dgm:pt modelId="{482D1D85-ADB5-4C30-A090-A7543A055D2B}" type="pres">
      <dgm:prSet presAssocID="{FE8F598B-A980-4A77-8496-792932324CED}" presName="rootText" presStyleLbl="node1" presStyleIdx="1" presStyleCnt="2"/>
      <dgm:spPr/>
    </dgm:pt>
    <dgm:pt modelId="{47AA64FF-1A1C-4997-A322-7E294223061D}" type="pres">
      <dgm:prSet presAssocID="{FE8F598B-A980-4A77-8496-792932324CED}" presName="rootConnector" presStyleLbl="node1" presStyleIdx="1" presStyleCnt="2"/>
      <dgm:spPr/>
    </dgm:pt>
    <dgm:pt modelId="{B4849944-77E5-47FF-BED2-5A43F349D5AE}" type="pres">
      <dgm:prSet presAssocID="{FE8F598B-A980-4A77-8496-792932324CED}" presName="childShape" presStyleCnt="0"/>
      <dgm:spPr/>
    </dgm:pt>
    <dgm:pt modelId="{0B3E99DE-40F2-4A07-8321-C7A45A2653C8}" type="pres">
      <dgm:prSet presAssocID="{8ED1944D-5828-4907-A2FE-351CEE6C966D}" presName="Name13" presStyleLbl="parChTrans1D2" presStyleIdx="2" presStyleCnt="4"/>
      <dgm:spPr/>
    </dgm:pt>
    <dgm:pt modelId="{8420469B-155D-4F62-BF6F-FB41473DF68A}" type="pres">
      <dgm:prSet presAssocID="{99A5ED92-F1C0-4662-9A1C-09B45D469751}" presName="childText" presStyleLbl="bgAcc1" presStyleIdx="2" presStyleCnt="4">
        <dgm:presLayoutVars>
          <dgm:bulletEnabled val="1"/>
        </dgm:presLayoutVars>
      </dgm:prSet>
      <dgm:spPr/>
    </dgm:pt>
    <dgm:pt modelId="{D77904B4-860E-4E97-A28B-4D4C74EA5733}" type="pres">
      <dgm:prSet presAssocID="{F0957501-C950-4804-9507-7CD39E5C8435}" presName="Name13" presStyleLbl="parChTrans1D2" presStyleIdx="3" presStyleCnt="4"/>
      <dgm:spPr/>
    </dgm:pt>
    <dgm:pt modelId="{E37117CA-77BA-416B-901C-F62F1F488A4A}" type="pres">
      <dgm:prSet presAssocID="{762BE4B8-5E58-4643-9D65-3844429DBF9D}" presName="childText" presStyleLbl="bgAcc1" presStyleIdx="3" presStyleCnt="4">
        <dgm:presLayoutVars>
          <dgm:bulletEnabled val="1"/>
        </dgm:presLayoutVars>
      </dgm:prSet>
      <dgm:spPr/>
    </dgm:pt>
  </dgm:ptLst>
  <dgm:cxnLst>
    <dgm:cxn modelId="{10112D17-BD15-4FFC-A1B9-FEF195A5EE91}" srcId="{A36EA27B-567F-4C94-A237-165E5B6D7B6A}" destId="{FE8F598B-A980-4A77-8496-792932324CED}" srcOrd="1" destOrd="0" parTransId="{FFA10C10-3646-4D7E-8215-808EA0667E1A}" sibTransId="{92FCC54B-3209-4009-AE6A-3E7F9F06F79F}"/>
    <dgm:cxn modelId="{742B8C31-4D78-4CF6-88B2-5FE67C41D7B0}" type="presOf" srcId="{A36EA27B-567F-4C94-A237-165E5B6D7B6A}" destId="{0D6E44B8-982B-4198-96D9-074586C0A3B2}" srcOrd="0" destOrd="0" presId="urn:microsoft.com/office/officeart/2005/8/layout/hierarchy3"/>
    <dgm:cxn modelId="{D76E2A3A-14B1-4FD6-8F46-CD19F7948854}" type="presOf" srcId="{48D91C3E-6D77-4111-904E-5AE5C4A6C28A}" destId="{C1BA29E3-6059-47E6-87FA-A766A777A289}" srcOrd="0" destOrd="0" presId="urn:microsoft.com/office/officeart/2005/8/layout/hierarchy3"/>
    <dgm:cxn modelId="{BF49D03A-892F-4BDD-B44D-B089C4A0E04E}" type="presOf" srcId="{99A5ED92-F1C0-4662-9A1C-09B45D469751}" destId="{8420469B-155D-4F62-BF6F-FB41473DF68A}" srcOrd="0" destOrd="0" presId="urn:microsoft.com/office/officeart/2005/8/layout/hierarchy3"/>
    <dgm:cxn modelId="{F4676B5E-94B8-47FB-9C0B-3F007320013E}" srcId="{FE8F598B-A980-4A77-8496-792932324CED}" destId="{99A5ED92-F1C0-4662-9A1C-09B45D469751}" srcOrd="0" destOrd="0" parTransId="{8ED1944D-5828-4907-A2FE-351CEE6C966D}" sibTransId="{A157C660-F8B3-4843-9A93-D9EFC01B3841}"/>
    <dgm:cxn modelId="{C7031B61-019D-492E-8907-0010C3087DB6}" type="presOf" srcId="{83F0A037-223E-4317-8763-46EFCC6A25D3}" destId="{9D840C66-D11F-4935-B6BC-CF53BF8BF66B}" srcOrd="1" destOrd="0" presId="urn:microsoft.com/office/officeart/2005/8/layout/hierarchy3"/>
    <dgm:cxn modelId="{1C810944-CAA4-4329-A29C-188659D7D06D}" type="presOf" srcId="{3BD7AE93-FC4D-49FB-8F58-541704C9A242}" destId="{C98971DA-F339-4428-BBB5-CC28D2AD8B0C}" srcOrd="0" destOrd="0" presId="urn:microsoft.com/office/officeart/2005/8/layout/hierarchy3"/>
    <dgm:cxn modelId="{87F70165-0B48-494C-B193-1850D98553E7}" type="presOf" srcId="{FE8F598B-A980-4A77-8496-792932324CED}" destId="{482D1D85-ADB5-4C30-A090-A7543A055D2B}" srcOrd="0" destOrd="0" presId="urn:microsoft.com/office/officeart/2005/8/layout/hierarchy3"/>
    <dgm:cxn modelId="{3DD3EE6E-86DB-4059-9A2C-1F394DA278BC}" type="presOf" srcId="{FE8F598B-A980-4A77-8496-792932324CED}" destId="{47AA64FF-1A1C-4997-A322-7E294223061D}" srcOrd="1" destOrd="0" presId="urn:microsoft.com/office/officeart/2005/8/layout/hierarchy3"/>
    <dgm:cxn modelId="{73B8CE5A-B048-448A-9C95-125F8E001958}" type="presOf" srcId="{FD90AF0F-4A89-4E06-8C17-09839FFCBFB5}" destId="{1BE8E6F0-D80F-495E-9641-8F7E4114F4C1}" srcOrd="0" destOrd="0" presId="urn:microsoft.com/office/officeart/2005/8/layout/hierarchy3"/>
    <dgm:cxn modelId="{5FF4478F-0EE1-416A-B652-DB068E46E18C}" srcId="{A36EA27B-567F-4C94-A237-165E5B6D7B6A}" destId="{83F0A037-223E-4317-8763-46EFCC6A25D3}" srcOrd="0" destOrd="0" parTransId="{BD696A0F-A0AC-4097-A9FF-8263FCD04689}" sibTransId="{A314DAAD-8C41-4BCD-AC2C-BFCAE15FF9A6}"/>
    <dgm:cxn modelId="{A80CC790-D28A-4D3C-B17D-2E7AE5BC2116}" type="presOf" srcId="{83F0A037-223E-4317-8763-46EFCC6A25D3}" destId="{7374A5E6-84F9-4A30-A3FF-8F9B5C5222F9}" srcOrd="0" destOrd="0" presId="urn:microsoft.com/office/officeart/2005/8/layout/hierarchy3"/>
    <dgm:cxn modelId="{02683CA4-7FD4-456B-B232-DD1F7B574FBE}" srcId="{83F0A037-223E-4317-8763-46EFCC6A25D3}" destId="{48D91C3E-6D77-4111-904E-5AE5C4A6C28A}" srcOrd="0" destOrd="0" parTransId="{FD90AF0F-4A89-4E06-8C17-09839FFCBFB5}" sibTransId="{77B36FCF-258F-4A4E-A3E4-656C977D0C41}"/>
    <dgm:cxn modelId="{AA4745AB-0FBF-4D48-9523-390017ACBBF5}" type="presOf" srcId="{8ED1944D-5828-4907-A2FE-351CEE6C966D}" destId="{0B3E99DE-40F2-4A07-8321-C7A45A2653C8}" srcOrd="0" destOrd="0" presId="urn:microsoft.com/office/officeart/2005/8/layout/hierarchy3"/>
    <dgm:cxn modelId="{447758B5-22C9-4F15-8B32-D866F881C174}" srcId="{FE8F598B-A980-4A77-8496-792932324CED}" destId="{762BE4B8-5E58-4643-9D65-3844429DBF9D}" srcOrd="1" destOrd="0" parTransId="{F0957501-C950-4804-9507-7CD39E5C8435}" sibTransId="{3D2A458B-B181-446E-90E4-C90226E07290}"/>
    <dgm:cxn modelId="{57AC96C1-1287-4490-960F-32D69F981BB2}" srcId="{83F0A037-223E-4317-8763-46EFCC6A25D3}" destId="{3BD7AE93-FC4D-49FB-8F58-541704C9A242}" srcOrd="1" destOrd="0" parTransId="{9A597AD0-A6FD-4523-B2B4-F34E41B9D5C2}" sibTransId="{FFEDE1F6-5ED4-488D-970F-73B7623493EC}"/>
    <dgm:cxn modelId="{14C781CA-4B39-43B0-8E71-C62D7D87CE0E}" type="presOf" srcId="{9A597AD0-A6FD-4523-B2B4-F34E41B9D5C2}" destId="{AF6A96ED-132E-4816-8AA2-37453E03FB48}" srcOrd="0" destOrd="0" presId="urn:microsoft.com/office/officeart/2005/8/layout/hierarchy3"/>
    <dgm:cxn modelId="{28C183D4-9B09-4845-83F4-7B849DD2C100}" type="presOf" srcId="{F0957501-C950-4804-9507-7CD39E5C8435}" destId="{D77904B4-860E-4E97-A28B-4D4C74EA5733}" srcOrd="0" destOrd="0" presId="urn:microsoft.com/office/officeart/2005/8/layout/hierarchy3"/>
    <dgm:cxn modelId="{2B2D6DFB-5A66-4255-9445-8FF442D413D0}" type="presOf" srcId="{762BE4B8-5E58-4643-9D65-3844429DBF9D}" destId="{E37117CA-77BA-416B-901C-F62F1F488A4A}" srcOrd="0" destOrd="0" presId="urn:microsoft.com/office/officeart/2005/8/layout/hierarchy3"/>
    <dgm:cxn modelId="{9BA1557D-1E33-43CC-9BED-F83E018DE95E}" type="presParOf" srcId="{0D6E44B8-982B-4198-96D9-074586C0A3B2}" destId="{6082F9C8-D93C-4E69-99D9-0EA895B1150E}" srcOrd="0" destOrd="0" presId="urn:microsoft.com/office/officeart/2005/8/layout/hierarchy3"/>
    <dgm:cxn modelId="{6B8951C4-F5FD-459F-B241-7BF0A2AEAEBC}" type="presParOf" srcId="{6082F9C8-D93C-4E69-99D9-0EA895B1150E}" destId="{07A20A85-9B43-4D36-A6A0-7067300F2FDF}" srcOrd="0" destOrd="0" presId="urn:microsoft.com/office/officeart/2005/8/layout/hierarchy3"/>
    <dgm:cxn modelId="{0AD8CC04-511D-44B1-A94F-224D8E1E23A0}" type="presParOf" srcId="{07A20A85-9B43-4D36-A6A0-7067300F2FDF}" destId="{7374A5E6-84F9-4A30-A3FF-8F9B5C5222F9}" srcOrd="0" destOrd="0" presId="urn:microsoft.com/office/officeart/2005/8/layout/hierarchy3"/>
    <dgm:cxn modelId="{DD3B05C3-D1C0-48AB-831A-CB4C44680F4C}" type="presParOf" srcId="{07A20A85-9B43-4D36-A6A0-7067300F2FDF}" destId="{9D840C66-D11F-4935-B6BC-CF53BF8BF66B}" srcOrd="1" destOrd="0" presId="urn:microsoft.com/office/officeart/2005/8/layout/hierarchy3"/>
    <dgm:cxn modelId="{A96E544E-413D-45AD-A812-E51C4D9DC33E}" type="presParOf" srcId="{6082F9C8-D93C-4E69-99D9-0EA895B1150E}" destId="{11D74F5A-9DBA-457F-99F6-E1AA9981E3B0}" srcOrd="1" destOrd="0" presId="urn:microsoft.com/office/officeart/2005/8/layout/hierarchy3"/>
    <dgm:cxn modelId="{4EB96B75-8D7E-4257-B022-C3C40DBEE0E8}" type="presParOf" srcId="{11D74F5A-9DBA-457F-99F6-E1AA9981E3B0}" destId="{1BE8E6F0-D80F-495E-9641-8F7E4114F4C1}" srcOrd="0" destOrd="0" presId="urn:microsoft.com/office/officeart/2005/8/layout/hierarchy3"/>
    <dgm:cxn modelId="{61C9B498-9B84-4717-BF36-28702CA8D2EB}" type="presParOf" srcId="{11D74F5A-9DBA-457F-99F6-E1AA9981E3B0}" destId="{C1BA29E3-6059-47E6-87FA-A766A777A289}" srcOrd="1" destOrd="0" presId="urn:microsoft.com/office/officeart/2005/8/layout/hierarchy3"/>
    <dgm:cxn modelId="{B867EA55-D9A6-4013-9DC4-A3CF4DAD6789}" type="presParOf" srcId="{11D74F5A-9DBA-457F-99F6-E1AA9981E3B0}" destId="{AF6A96ED-132E-4816-8AA2-37453E03FB48}" srcOrd="2" destOrd="0" presId="urn:microsoft.com/office/officeart/2005/8/layout/hierarchy3"/>
    <dgm:cxn modelId="{D66E7B91-62B6-4DA5-8A49-DCF26484AC5B}" type="presParOf" srcId="{11D74F5A-9DBA-457F-99F6-E1AA9981E3B0}" destId="{C98971DA-F339-4428-BBB5-CC28D2AD8B0C}" srcOrd="3" destOrd="0" presId="urn:microsoft.com/office/officeart/2005/8/layout/hierarchy3"/>
    <dgm:cxn modelId="{FAD815A1-C006-4F8D-A089-9ED905BD3CF1}" type="presParOf" srcId="{0D6E44B8-982B-4198-96D9-074586C0A3B2}" destId="{3036835C-9DC9-4023-9218-4CA7F1F4CD65}" srcOrd="1" destOrd="0" presId="urn:microsoft.com/office/officeart/2005/8/layout/hierarchy3"/>
    <dgm:cxn modelId="{34CF6872-F0F7-4669-8878-EB3737DD566B}" type="presParOf" srcId="{3036835C-9DC9-4023-9218-4CA7F1F4CD65}" destId="{9710FE24-8988-4782-9FAD-10553A6016BE}" srcOrd="0" destOrd="0" presId="urn:microsoft.com/office/officeart/2005/8/layout/hierarchy3"/>
    <dgm:cxn modelId="{7A92FEA7-E2A8-4E4D-B7AD-DA43F00FD09E}" type="presParOf" srcId="{9710FE24-8988-4782-9FAD-10553A6016BE}" destId="{482D1D85-ADB5-4C30-A090-A7543A055D2B}" srcOrd="0" destOrd="0" presId="urn:microsoft.com/office/officeart/2005/8/layout/hierarchy3"/>
    <dgm:cxn modelId="{462BA2F4-3FF0-4B4E-B023-E43EF2EFF1B2}" type="presParOf" srcId="{9710FE24-8988-4782-9FAD-10553A6016BE}" destId="{47AA64FF-1A1C-4997-A322-7E294223061D}" srcOrd="1" destOrd="0" presId="urn:microsoft.com/office/officeart/2005/8/layout/hierarchy3"/>
    <dgm:cxn modelId="{69994A8D-75F7-4264-A6C8-6E373F3E960E}" type="presParOf" srcId="{3036835C-9DC9-4023-9218-4CA7F1F4CD65}" destId="{B4849944-77E5-47FF-BED2-5A43F349D5AE}" srcOrd="1" destOrd="0" presId="urn:microsoft.com/office/officeart/2005/8/layout/hierarchy3"/>
    <dgm:cxn modelId="{41AE2374-E541-4C7B-BC17-FCE032E97F8A}" type="presParOf" srcId="{B4849944-77E5-47FF-BED2-5A43F349D5AE}" destId="{0B3E99DE-40F2-4A07-8321-C7A45A2653C8}" srcOrd="0" destOrd="0" presId="urn:microsoft.com/office/officeart/2005/8/layout/hierarchy3"/>
    <dgm:cxn modelId="{7A2BE8CC-425C-4F64-ABD0-3395F4A68913}" type="presParOf" srcId="{B4849944-77E5-47FF-BED2-5A43F349D5AE}" destId="{8420469B-155D-4F62-BF6F-FB41473DF68A}" srcOrd="1" destOrd="0" presId="urn:microsoft.com/office/officeart/2005/8/layout/hierarchy3"/>
    <dgm:cxn modelId="{85AE8B2F-45A3-4CA7-8E1A-7C52AF28B2BE}" type="presParOf" srcId="{B4849944-77E5-47FF-BED2-5A43F349D5AE}" destId="{D77904B4-860E-4E97-A28B-4D4C74EA5733}" srcOrd="2" destOrd="0" presId="urn:microsoft.com/office/officeart/2005/8/layout/hierarchy3"/>
    <dgm:cxn modelId="{21BC1628-D3EC-4094-AFB9-4EDA418BD7E5}" type="presParOf" srcId="{B4849944-77E5-47FF-BED2-5A43F349D5AE}" destId="{E37117CA-77BA-416B-901C-F62F1F488A4A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F16BCB3-5525-4C62-A2E0-2BF50746A31C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D"/>
        </a:p>
      </dgm:t>
    </dgm:pt>
    <dgm:pt modelId="{24720EE8-1214-45FA-AABE-237EF278097E}">
      <dgm:prSet phldrT="[Text]"/>
      <dgm:spPr/>
      <dgm:t>
        <a:bodyPr/>
        <a:lstStyle/>
        <a:p>
          <a:r>
            <a:rPr lang="en-US" dirty="0" err="1"/>
            <a:t>Alat</a:t>
          </a:r>
          <a:r>
            <a:rPr lang="en-US" dirty="0"/>
            <a:t> </a:t>
          </a:r>
          <a:r>
            <a:rPr lang="en-US" dirty="0" err="1"/>
            <a:t>tindik</a:t>
          </a:r>
          <a:r>
            <a:rPr lang="en-US" dirty="0"/>
            <a:t> </a:t>
          </a:r>
          <a:r>
            <a:rPr lang="en-US" dirty="0" err="1"/>
            <a:t>Bayi</a:t>
          </a:r>
          <a:endParaRPr lang="en-ID" dirty="0"/>
        </a:p>
      </dgm:t>
    </dgm:pt>
    <dgm:pt modelId="{9D76BACA-A102-48AF-B9DB-355113F5E98B}" type="parTrans" cxnId="{D23F8E7E-4E9F-4465-9C89-9EE5C4E6D5BF}">
      <dgm:prSet/>
      <dgm:spPr/>
      <dgm:t>
        <a:bodyPr/>
        <a:lstStyle/>
        <a:p>
          <a:endParaRPr lang="en-ID"/>
        </a:p>
      </dgm:t>
    </dgm:pt>
    <dgm:pt modelId="{581C2F62-3B30-497A-AF1D-245ED0B1910E}" type="sibTrans" cxnId="{D23F8E7E-4E9F-4465-9C89-9EE5C4E6D5BF}">
      <dgm:prSet/>
      <dgm:spPr/>
      <dgm:t>
        <a:bodyPr/>
        <a:lstStyle/>
        <a:p>
          <a:endParaRPr lang="en-ID"/>
        </a:p>
      </dgm:t>
    </dgm:pt>
    <dgm:pt modelId="{CF48548F-58B1-44BB-ABD9-7DA4FD55F7D6}">
      <dgm:prSet phldrT="[Text]" phldr="1"/>
      <dgm:spPr>
        <a:blipFill rotWithShape="0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3000" b="-13000"/>
          </a:stretch>
        </a:blipFill>
      </dgm:spPr>
      <dgm:t>
        <a:bodyPr/>
        <a:lstStyle/>
        <a:p>
          <a:endParaRPr lang="en-ID" dirty="0"/>
        </a:p>
      </dgm:t>
    </dgm:pt>
    <dgm:pt modelId="{2CF42D63-D310-4820-A6DF-2CA4214C6147}" type="parTrans" cxnId="{CBC41730-2AAB-4CD7-A07D-A48F07E607DC}">
      <dgm:prSet/>
      <dgm:spPr/>
      <dgm:t>
        <a:bodyPr/>
        <a:lstStyle/>
        <a:p>
          <a:endParaRPr lang="en-ID"/>
        </a:p>
      </dgm:t>
    </dgm:pt>
    <dgm:pt modelId="{1B84E4C8-B6C5-4CEF-995F-6E9D55FD705C}" type="sibTrans" cxnId="{CBC41730-2AAB-4CD7-A07D-A48F07E607DC}">
      <dgm:prSet/>
      <dgm:spPr/>
      <dgm:t>
        <a:bodyPr/>
        <a:lstStyle/>
        <a:p>
          <a:endParaRPr lang="en-ID"/>
        </a:p>
      </dgm:t>
    </dgm:pt>
    <dgm:pt modelId="{051B727F-3267-481D-B0EE-380EF4CE21C9}">
      <dgm:prSet phldrT="[Text]"/>
      <dgm:spPr>
        <a:blipFill rotWithShape="0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8000" b="-8000"/>
          </a:stretch>
        </a:blipFill>
      </dgm:spPr>
      <dgm:t>
        <a:bodyPr/>
        <a:lstStyle/>
        <a:p>
          <a:endParaRPr lang="en-ID" dirty="0"/>
        </a:p>
      </dgm:t>
    </dgm:pt>
    <dgm:pt modelId="{6B304BE3-F843-43DE-B9F1-6D25A221C06E}" type="parTrans" cxnId="{38C78593-0691-4DA7-9FBC-D996D1F50B35}">
      <dgm:prSet/>
      <dgm:spPr/>
      <dgm:t>
        <a:bodyPr/>
        <a:lstStyle/>
        <a:p>
          <a:endParaRPr lang="en-ID"/>
        </a:p>
      </dgm:t>
    </dgm:pt>
    <dgm:pt modelId="{A4B0E1E4-03DF-44AF-92D4-4497A99A1EE1}" type="sibTrans" cxnId="{38C78593-0691-4DA7-9FBC-D996D1F50B35}">
      <dgm:prSet/>
      <dgm:spPr/>
      <dgm:t>
        <a:bodyPr/>
        <a:lstStyle/>
        <a:p>
          <a:endParaRPr lang="en-ID"/>
        </a:p>
      </dgm:t>
    </dgm:pt>
    <dgm:pt modelId="{5DC29F08-0BE7-44F1-AF61-DAAE6E33D016}" type="pres">
      <dgm:prSet presAssocID="{2F16BCB3-5525-4C62-A2E0-2BF50746A31C}" presName="compositeShape" presStyleCnt="0">
        <dgm:presLayoutVars>
          <dgm:chMax val="7"/>
          <dgm:dir/>
          <dgm:resizeHandles val="exact"/>
        </dgm:presLayoutVars>
      </dgm:prSet>
      <dgm:spPr/>
    </dgm:pt>
    <dgm:pt modelId="{D8AE849D-AAD8-43BB-9421-9E4212F38677}" type="pres">
      <dgm:prSet presAssocID="{24720EE8-1214-45FA-AABE-237EF278097E}" presName="circ1" presStyleLbl="vennNode1" presStyleIdx="0" presStyleCnt="3" custScaleX="114039" custScaleY="100141" custLinFactNeighborX="-18812" custLinFactNeighborY="12268"/>
      <dgm:spPr/>
    </dgm:pt>
    <dgm:pt modelId="{83206A50-E8CC-4229-9707-BD4BC056CD9B}" type="pres">
      <dgm:prSet presAssocID="{24720EE8-1214-45FA-AABE-237EF278097E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EE3D13B7-E64D-4FA3-AABD-55DBADBEF8C0}" type="pres">
      <dgm:prSet presAssocID="{CF48548F-58B1-44BB-ABD9-7DA4FD55F7D6}" presName="circ2" presStyleLbl="vennNode1" presStyleIdx="1" presStyleCnt="3" custScaleX="141628" custScaleY="123772" custLinFactNeighborX="67885" custLinFactNeighborY="-3681"/>
      <dgm:spPr/>
    </dgm:pt>
    <dgm:pt modelId="{F685A4F8-2859-48E4-91F7-8F0B70A983DC}" type="pres">
      <dgm:prSet presAssocID="{CF48548F-58B1-44BB-ABD9-7DA4FD55F7D6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09CE2620-C1AD-4EBC-911D-F2B8048DE49B}" type="pres">
      <dgm:prSet presAssocID="{051B727F-3267-481D-B0EE-380EF4CE21C9}" presName="circ3" presStyleLbl="vennNode1" presStyleIdx="2" presStyleCnt="3" custScaleX="140744" custScaleY="119683" custLinFactX="-6326" custLinFactNeighborX="-100000" custLinFactNeighborY="-2454"/>
      <dgm:spPr/>
    </dgm:pt>
    <dgm:pt modelId="{1B022D34-990D-4141-986A-3B478F49DC8A}" type="pres">
      <dgm:prSet presAssocID="{051B727F-3267-481D-B0EE-380EF4CE21C9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A86ACC18-B6D5-4BCA-9909-F6A22C93572F}" type="presOf" srcId="{CF48548F-58B1-44BB-ABD9-7DA4FD55F7D6}" destId="{F685A4F8-2859-48E4-91F7-8F0B70A983DC}" srcOrd="1" destOrd="0" presId="urn:microsoft.com/office/officeart/2005/8/layout/venn1"/>
    <dgm:cxn modelId="{C416172B-804C-49F9-BEF9-F53907890164}" type="presOf" srcId="{CF48548F-58B1-44BB-ABD9-7DA4FD55F7D6}" destId="{EE3D13B7-E64D-4FA3-AABD-55DBADBEF8C0}" srcOrd="0" destOrd="0" presId="urn:microsoft.com/office/officeart/2005/8/layout/venn1"/>
    <dgm:cxn modelId="{CBC41730-2AAB-4CD7-A07D-A48F07E607DC}" srcId="{2F16BCB3-5525-4C62-A2E0-2BF50746A31C}" destId="{CF48548F-58B1-44BB-ABD9-7DA4FD55F7D6}" srcOrd="1" destOrd="0" parTransId="{2CF42D63-D310-4820-A6DF-2CA4214C6147}" sibTransId="{1B84E4C8-B6C5-4CEF-995F-6E9D55FD705C}"/>
    <dgm:cxn modelId="{349ADD74-9C9E-4730-831D-D211E90DAB5B}" type="presOf" srcId="{24720EE8-1214-45FA-AABE-237EF278097E}" destId="{D8AE849D-AAD8-43BB-9421-9E4212F38677}" srcOrd="0" destOrd="0" presId="urn:microsoft.com/office/officeart/2005/8/layout/venn1"/>
    <dgm:cxn modelId="{D23F8E7E-4E9F-4465-9C89-9EE5C4E6D5BF}" srcId="{2F16BCB3-5525-4C62-A2E0-2BF50746A31C}" destId="{24720EE8-1214-45FA-AABE-237EF278097E}" srcOrd="0" destOrd="0" parTransId="{9D76BACA-A102-48AF-B9DB-355113F5E98B}" sibTransId="{581C2F62-3B30-497A-AF1D-245ED0B1910E}"/>
    <dgm:cxn modelId="{38C78593-0691-4DA7-9FBC-D996D1F50B35}" srcId="{2F16BCB3-5525-4C62-A2E0-2BF50746A31C}" destId="{051B727F-3267-481D-B0EE-380EF4CE21C9}" srcOrd="2" destOrd="0" parTransId="{6B304BE3-F843-43DE-B9F1-6D25A221C06E}" sibTransId="{A4B0E1E4-03DF-44AF-92D4-4497A99A1EE1}"/>
    <dgm:cxn modelId="{72AB089D-7697-45E2-A828-D007DA028E95}" type="presOf" srcId="{24720EE8-1214-45FA-AABE-237EF278097E}" destId="{83206A50-E8CC-4229-9707-BD4BC056CD9B}" srcOrd="1" destOrd="0" presId="urn:microsoft.com/office/officeart/2005/8/layout/venn1"/>
    <dgm:cxn modelId="{974236D3-05F5-4398-9239-B4EDF275BC14}" type="presOf" srcId="{051B727F-3267-481D-B0EE-380EF4CE21C9}" destId="{1B022D34-990D-4141-986A-3B478F49DC8A}" srcOrd="1" destOrd="0" presId="urn:microsoft.com/office/officeart/2005/8/layout/venn1"/>
    <dgm:cxn modelId="{32B978E1-3596-488A-9A09-F709D72407FE}" type="presOf" srcId="{051B727F-3267-481D-B0EE-380EF4CE21C9}" destId="{09CE2620-C1AD-4EBC-911D-F2B8048DE49B}" srcOrd="0" destOrd="0" presId="urn:microsoft.com/office/officeart/2005/8/layout/venn1"/>
    <dgm:cxn modelId="{DD9F5DFF-3D52-4669-8DA8-E2463B04E30D}" type="presOf" srcId="{2F16BCB3-5525-4C62-A2E0-2BF50746A31C}" destId="{5DC29F08-0BE7-44F1-AF61-DAAE6E33D016}" srcOrd="0" destOrd="0" presId="urn:microsoft.com/office/officeart/2005/8/layout/venn1"/>
    <dgm:cxn modelId="{9E2464A2-D842-403A-B98D-2B313E52E834}" type="presParOf" srcId="{5DC29F08-0BE7-44F1-AF61-DAAE6E33D016}" destId="{D8AE849D-AAD8-43BB-9421-9E4212F38677}" srcOrd="0" destOrd="0" presId="urn:microsoft.com/office/officeart/2005/8/layout/venn1"/>
    <dgm:cxn modelId="{E00D9DF7-217C-4F1E-BB41-AE99FBC86048}" type="presParOf" srcId="{5DC29F08-0BE7-44F1-AF61-DAAE6E33D016}" destId="{83206A50-E8CC-4229-9707-BD4BC056CD9B}" srcOrd="1" destOrd="0" presId="urn:microsoft.com/office/officeart/2005/8/layout/venn1"/>
    <dgm:cxn modelId="{584632F2-3169-41C7-8542-C51B720DDCCC}" type="presParOf" srcId="{5DC29F08-0BE7-44F1-AF61-DAAE6E33D016}" destId="{EE3D13B7-E64D-4FA3-AABD-55DBADBEF8C0}" srcOrd="2" destOrd="0" presId="urn:microsoft.com/office/officeart/2005/8/layout/venn1"/>
    <dgm:cxn modelId="{79400BE3-BD44-4CE9-BDAD-55DC8F6EAE56}" type="presParOf" srcId="{5DC29F08-0BE7-44F1-AF61-DAAE6E33D016}" destId="{F685A4F8-2859-48E4-91F7-8F0B70A983DC}" srcOrd="3" destOrd="0" presId="urn:microsoft.com/office/officeart/2005/8/layout/venn1"/>
    <dgm:cxn modelId="{B883534A-338A-426C-8C7F-BC6118038C34}" type="presParOf" srcId="{5DC29F08-0BE7-44F1-AF61-DAAE6E33D016}" destId="{09CE2620-C1AD-4EBC-911D-F2B8048DE49B}" srcOrd="4" destOrd="0" presId="urn:microsoft.com/office/officeart/2005/8/layout/venn1"/>
    <dgm:cxn modelId="{5F28DF5B-09C3-4256-983F-2A0D1B04BA57}" type="presParOf" srcId="{5DC29F08-0BE7-44F1-AF61-DAAE6E33D016}" destId="{1B022D34-990D-4141-986A-3B478F49DC8A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74A5E6-84F9-4A30-A3FF-8F9B5C5222F9}">
      <dsp:nvSpPr>
        <dsp:cNvPr id="0" name=""/>
        <dsp:cNvSpPr/>
      </dsp:nvSpPr>
      <dsp:spPr>
        <a:xfrm>
          <a:off x="1240552" y="0"/>
          <a:ext cx="2990366" cy="149518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4000"/>
                <a:alpha val="100000"/>
                <a:satMod val="105000"/>
                <a:lum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3825" tIns="82550" rIns="123825" bIns="825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Baby</a:t>
          </a:r>
          <a:endParaRPr lang="en-ID" sz="6500" kern="1200" dirty="0"/>
        </a:p>
      </dsp:txBody>
      <dsp:txXfrm>
        <a:off x="1284344" y="43792"/>
        <a:ext cx="2902782" cy="1407599"/>
      </dsp:txXfrm>
    </dsp:sp>
    <dsp:sp modelId="{1BE8E6F0-D80F-495E-9641-8F7E4114F4C1}">
      <dsp:nvSpPr>
        <dsp:cNvPr id="0" name=""/>
        <dsp:cNvSpPr/>
      </dsp:nvSpPr>
      <dsp:spPr>
        <a:xfrm>
          <a:off x="1539588" y="1495183"/>
          <a:ext cx="299036" cy="11216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21611"/>
              </a:lnTo>
              <a:lnTo>
                <a:pt x="299036" y="1121611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1BA29E3-6059-47E6-87FA-A766A777A289}">
      <dsp:nvSpPr>
        <dsp:cNvPr id="0" name=""/>
        <dsp:cNvSpPr/>
      </dsp:nvSpPr>
      <dsp:spPr>
        <a:xfrm>
          <a:off x="1838625" y="1869202"/>
          <a:ext cx="2392293" cy="14951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105" tIns="52070" rIns="78105" bIns="52070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kern="1200" dirty="0"/>
            <a:t>Massage </a:t>
          </a:r>
        </a:p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kern="1200" dirty="0"/>
            <a:t>Baby</a:t>
          </a:r>
          <a:endParaRPr lang="en-ID" sz="4100" kern="1200" dirty="0"/>
        </a:p>
      </dsp:txBody>
      <dsp:txXfrm>
        <a:off x="1882417" y="1912994"/>
        <a:ext cx="2304709" cy="1407599"/>
      </dsp:txXfrm>
    </dsp:sp>
    <dsp:sp modelId="{AF6A96ED-132E-4816-8AA2-37453E03FB48}">
      <dsp:nvSpPr>
        <dsp:cNvPr id="0" name=""/>
        <dsp:cNvSpPr/>
      </dsp:nvSpPr>
      <dsp:spPr>
        <a:xfrm>
          <a:off x="1539588" y="1495183"/>
          <a:ext cx="299036" cy="29905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90590"/>
              </a:lnTo>
              <a:lnTo>
                <a:pt x="299036" y="2990590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98971DA-F339-4428-BBB5-CC28D2AD8B0C}">
      <dsp:nvSpPr>
        <dsp:cNvPr id="0" name=""/>
        <dsp:cNvSpPr/>
      </dsp:nvSpPr>
      <dsp:spPr>
        <a:xfrm>
          <a:off x="1838625" y="3738181"/>
          <a:ext cx="2392293" cy="14951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105" tIns="52070" rIns="78105" bIns="52070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kern="1200" dirty="0" err="1"/>
            <a:t>Tindik</a:t>
          </a:r>
          <a:r>
            <a:rPr lang="en-US" sz="4100" kern="1200" dirty="0"/>
            <a:t> </a:t>
          </a:r>
          <a:r>
            <a:rPr lang="en-US" sz="4100" kern="1200" dirty="0" err="1"/>
            <a:t>Bayi</a:t>
          </a:r>
          <a:endParaRPr lang="en-ID" sz="4100" kern="1200" dirty="0"/>
        </a:p>
      </dsp:txBody>
      <dsp:txXfrm>
        <a:off x="1882417" y="3781973"/>
        <a:ext cx="2304709" cy="1407599"/>
      </dsp:txXfrm>
    </dsp:sp>
    <dsp:sp modelId="{482D1D85-ADB5-4C30-A090-A7543A055D2B}">
      <dsp:nvSpPr>
        <dsp:cNvPr id="0" name=""/>
        <dsp:cNvSpPr/>
      </dsp:nvSpPr>
      <dsp:spPr>
        <a:xfrm>
          <a:off x="4978510" y="223"/>
          <a:ext cx="2990366" cy="149518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4000"/>
                <a:alpha val="100000"/>
                <a:satMod val="105000"/>
                <a:lum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3825" tIns="82550" rIns="123825" bIns="825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Mom</a:t>
          </a:r>
          <a:endParaRPr lang="en-ID" sz="6500" kern="1200" dirty="0"/>
        </a:p>
      </dsp:txBody>
      <dsp:txXfrm>
        <a:off x="5022302" y="44015"/>
        <a:ext cx="2902782" cy="1407599"/>
      </dsp:txXfrm>
    </dsp:sp>
    <dsp:sp modelId="{0B3E99DE-40F2-4A07-8321-C7A45A2653C8}">
      <dsp:nvSpPr>
        <dsp:cNvPr id="0" name=""/>
        <dsp:cNvSpPr/>
      </dsp:nvSpPr>
      <dsp:spPr>
        <a:xfrm>
          <a:off x="5277546" y="1495407"/>
          <a:ext cx="299036" cy="11213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21387"/>
              </a:lnTo>
              <a:lnTo>
                <a:pt x="299036" y="1121387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20469B-155D-4F62-BF6F-FB41473DF68A}">
      <dsp:nvSpPr>
        <dsp:cNvPr id="0" name=""/>
        <dsp:cNvSpPr/>
      </dsp:nvSpPr>
      <dsp:spPr>
        <a:xfrm>
          <a:off x="5576583" y="1869202"/>
          <a:ext cx="2392293" cy="14951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105" tIns="52070" rIns="78105" bIns="52070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kern="1200" dirty="0"/>
            <a:t>Massage</a:t>
          </a:r>
        </a:p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kern="1200" dirty="0"/>
            <a:t>Full body</a:t>
          </a:r>
          <a:endParaRPr lang="en-ID" sz="4100" kern="1200" dirty="0"/>
        </a:p>
      </dsp:txBody>
      <dsp:txXfrm>
        <a:off x="5620375" y="1912994"/>
        <a:ext cx="2304709" cy="1407599"/>
      </dsp:txXfrm>
    </dsp:sp>
    <dsp:sp modelId="{D77904B4-860E-4E97-A28B-4D4C74EA5733}">
      <dsp:nvSpPr>
        <dsp:cNvPr id="0" name=""/>
        <dsp:cNvSpPr/>
      </dsp:nvSpPr>
      <dsp:spPr>
        <a:xfrm>
          <a:off x="5277546" y="1495407"/>
          <a:ext cx="299036" cy="29903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90366"/>
              </a:lnTo>
              <a:lnTo>
                <a:pt x="299036" y="2990366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37117CA-77BA-416B-901C-F62F1F488A4A}">
      <dsp:nvSpPr>
        <dsp:cNvPr id="0" name=""/>
        <dsp:cNvSpPr/>
      </dsp:nvSpPr>
      <dsp:spPr>
        <a:xfrm>
          <a:off x="5576583" y="3738181"/>
          <a:ext cx="2392293" cy="14951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105" tIns="52070" rIns="78105" bIns="52070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kern="1200" dirty="0"/>
            <a:t>Massage </a:t>
          </a:r>
          <a:r>
            <a:rPr lang="en-US" sz="4100" kern="1200" dirty="0" err="1"/>
            <a:t>wajah</a:t>
          </a:r>
          <a:endParaRPr lang="en-ID" sz="4100" kern="1200" dirty="0"/>
        </a:p>
      </dsp:txBody>
      <dsp:txXfrm>
        <a:off x="5620375" y="3781973"/>
        <a:ext cx="2304709" cy="140759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AE849D-AAD8-43BB-9421-9E4212F38677}">
      <dsp:nvSpPr>
        <dsp:cNvPr id="0" name=""/>
        <dsp:cNvSpPr/>
      </dsp:nvSpPr>
      <dsp:spPr>
        <a:xfrm>
          <a:off x="3227071" y="173353"/>
          <a:ext cx="2361026" cy="2073287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 err="1"/>
            <a:t>Alat</a:t>
          </a:r>
          <a:r>
            <a:rPr lang="en-US" sz="3200" kern="1200" dirty="0"/>
            <a:t> </a:t>
          </a:r>
          <a:r>
            <a:rPr lang="en-US" sz="3200" kern="1200" dirty="0" err="1"/>
            <a:t>tindik</a:t>
          </a:r>
          <a:r>
            <a:rPr lang="en-US" sz="3200" kern="1200" dirty="0"/>
            <a:t> </a:t>
          </a:r>
          <a:r>
            <a:rPr lang="en-US" sz="3200" kern="1200" dirty="0" err="1"/>
            <a:t>Bayi</a:t>
          </a:r>
          <a:endParaRPr lang="en-ID" sz="3200" kern="1200" dirty="0"/>
        </a:p>
      </dsp:txBody>
      <dsp:txXfrm>
        <a:off x="3541874" y="536178"/>
        <a:ext cx="1731419" cy="932979"/>
      </dsp:txXfrm>
    </dsp:sp>
    <dsp:sp modelId="{EE3D13B7-E64D-4FA3-AABD-55DBADBEF8C0}">
      <dsp:nvSpPr>
        <dsp:cNvPr id="0" name=""/>
        <dsp:cNvSpPr/>
      </dsp:nvSpPr>
      <dsp:spPr>
        <a:xfrm>
          <a:off x="5483478" y="892506"/>
          <a:ext cx="2932220" cy="2562535"/>
        </a:xfrm>
        <a:prstGeom prst="ellipse">
          <a:avLst/>
        </a:prstGeom>
        <a:blipFill rotWithShape="0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3000" b="-13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3200" kern="1200" dirty="0"/>
        </a:p>
      </dsp:txBody>
      <dsp:txXfrm>
        <a:off x="6380249" y="1554494"/>
        <a:ext cx="1759332" cy="1409394"/>
      </dsp:txXfrm>
    </dsp:sp>
    <dsp:sp modelId="{09CE2620-C1AD-4EBC-911D-F2B8048DE49B}">
      <dsp:nvSpPr>
        <dsp:cNvPr id="0" name=""/>
        <dsp:cNvSpPr/>
      </dsp:nvSpPr>
      <dsp:spPr>
        <a:xfrm>
          <a:off x="391705" y="960238"/>
          <a:ext cx="2913918" cy="2477878"/>
        </a:xfrm>
        <a:prstGeom prst="ellipse">
          <a:avLst/>
        </a:prstGeom>
        <a:blipFill rotWithShape="0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8000" b="-8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3200" kern="1200" dirty="0"/>
        </a:p>
      </dsp:txBody>
      <dsp:txXfrm>
        <a:off x="666099" y="1600356"/>
        <a:ext cx="1748351" cy="13628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8DBE4-3706-4BD3-B8DC-C12C45C426D3}" type="datetimeFigureOut">
              <a:rPr lang="en-ID" smtClean="0"/>
              <a:t>19/09/2026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536F6117-EB34-4721-AACB-2F3C7D4168F5}" type="slidenum">
              <a:rPr lang="en-ID" smtClean="0"/>
              <a:t>‹#›</a:t>
            </a:fld>
            <a:endParaRPr lang="en-ID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8408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8DBE4-3706-4BD3-B8DC-C12C45C426D3}" type="datetimeFigureOut">
              <a:rPr lang="en-ID" smtClean="0"/>
              <a:t>19/09/2026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F6117-EB34-4721-AACB-2F3C7D4168F5}" type="slidenum">
              <a:rPr lang="en-ID" smtClean="0"/>
              <a:t>‹#›</a:t>
            </a:fld>
            <a:endParaRPr lang="en-ID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59051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8DBE4-3706-4BD3-B8DC-C12C45C426D3}" type="datetimeFigureOut">
              <a:rPr lang="en-ID" smtClean="0"/>
              <a:t>19/09/2026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F6117-EB34-4721-AACB-2F3C7D4168F5}" type="slidenum">
              <a:rPr lang="en-ID" smtClean="0"/>
              <a:t>‹#›</a:t>
            </a:fld>
            <a:endParaRPr lang="en-ID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940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8DBE4-3706-4BD3-B8DC-C12C45C426D3}" type="datetimeFigureOut">
              <a:rPr lang="en-ID" smtClean="0"/>
              <a:t>19/09/2026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F6117-EB34-4721-AACB-2F3C7D4168F5}" type="slidenum">
              <a:rPr lang="en-ID" smtClean="0"/>
              <a:t>‹#›</a:t>
            </a:fld>
            <a:endParaRPr lang="en-ID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7075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8DBE4-3706-4BD3-B8DC-C12C45C426D3}" type="datetimeFigureOut">
              <a:rPr lang="en-ID" smtClean="0"/>
              <a:t>19/09/2026</a:t>
            </a:fld>
            <a:endParaRPr lang="en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F6117-EB34-4721-AACB-2F3C7D4168F5}" type="slidenum">
              <a:rPr lang="en-ID" smtClean="0"/>
              <a:t>‹#›</a:t>
            </a:fld>
            <a:endParaRPr lang="en-ID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7581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8DBE4-3706-4BD3-B8DC-C12C45C426D3}" type="datetimeFigureOut">
              <a:rPr lang="en-ID" smtClean="0"/>
              <a:t>19/09/2026</a:t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F6117-EB34-4721-AACB-2F3C7D4168F5}" type="slidenum">
              <a:rPr lang="en-ID" smtClean="0"/>
              <a:t>‹#›</a:t>
            </a:fld>
            <a:endParaRPr lang="en-ID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91923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8DBE4-3706-4BD3-B8DC-C12C45C426D3}" type="datetimeFigureOut">
              <a:rPr lang="en-ID" smtClean="0"/>
              <a:t>19/09/2026</a:t>
            </a:fld>
            <a:endParaRPr lang="en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F6117-EB34-4721-AACB-2F3C7D4168F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5089295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8DBE4-3706-4BD3-B8DC-C12C45C426D3}" type="datetimeFigureOut">
              <a:rPr lang="en-ID" smtClean="0"/>
              <a:t>19/09/2026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F6117-EB34-4721-AACB-2F3C7D4168F5}" type="slidenum">
              <a:rPr lang="en-ID" smtClean="0"/>
              <a:t>‹#›</a:t>
            </a:fld>
            <a:endParaRPr lang="en-ID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49705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D1C8DBE4-3706-4BD3-B8DC-C12C45C426D3}" type="datetimeFigureOut">
              <a:rPr lang="en-ID" smtClean="0"/>
              <a:t>19/09/2026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F6117-EB34-4721-AACB-2F3C7D4168F5}" type="slidenum">
              <a:rPr lang="en-ID" smtClean="0"/>
              <a:t>‹#›</a:t>
            </a:fld>
            <a:endParaRPr lang="en-ID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75326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8DBE4-3706-4BD3-B8DC-C12C45C426D3}" type="datetimeFigureOut">
              <a:rPr lang="en-ID" smtClean="0"/>
              <a:t>19/09/2026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F6117-EB34-4721-AACB-2F3C7D4168F5}" type="slidenum">
              <a:rPr lang="en-ID" smtClean="0"/>
              <a:t>‹#›</a:t>
            </a:fld>
            <a:endParaRPr lang="en-ID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49937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8DBE4-3706-4BD3-B8DC-C12C45C426D3}" type="datetimeFigureOut">
              <a:rPr lang="en-ID" smtClean="0"/>
              <a:t>19/09/2026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F6117-EB34-4721-AACB-2F3C7D4168F5}" type="slidenum">
              <a:rPr lang="en-ID" smtClean="0"/>
              <a:t>‹#›</a:t>
            </a:fld>
            <a:endParaRPr lang="en-ID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3680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C8DBE4-3706-4BD3-B8DC-C12C45C426D3}" type="datetimeFigureOut">
              <a:rPr lang="en-ID" smtClean="0"/>
              <a:t>19/09/2026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536F6117-EB34-4721-AACB-2F3C7D4168F5}" type="slidenum">
              <a:rPr lang="en-ID" smtClean="0"/>
              <a:t>‹#›</a:t>
            </a:fld>
            <a:endParaRPr lang="en-ID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6082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BE6DC6-1217-407C-BA2E-E47B3D3E24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19005" y="280901"/>
            <a:ext cx="7097994" cy="1923985"/>
          </a:xfrm>
        </p:spPr>
        <p:txBody>
          <a:bodyPr/>
          <a:lstStyle/>
          <a:p>
            <a:r>
              <a:rPr lang="en-US" dirty="0"/>
              <a:t>Baby &amp; mom spa</a:t>
            </a:r>
            <a:endParaRPr lang="en-ID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53BE8C1-CC5F-44E8-B81C-77C64B58F6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2728" y="2758852"/>
            <a:ext cx="2851265" cy="221237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D4B55B4-18A2-410D-A06B-3914E0C163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46" y="2758852"/>
            <a:ext cx="2035747" cy="284439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744F099-7B31-4363-BFCD-84C5B51BDC37}"/>
              </a:ext>
            </a:extLst>
          </p:cNvPr>
          <p:cNvSpPr/>
          <p:nvPr/>
        </p:nvSpPr>
        <p:spPr>
          <a:xfrm>
            <a:off x="8312728" y="5702996"/>
            <a:ext cx="2635135" cy="24891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Agustina </a:t>
            </a:r>
            <a:r>
              <a:rPr lang="en-US" dirty="0" err="1">
                <a:solidFill>
                  <a:schemeClr val="tx1"/>
                </a:solidFill>
              </a:rPr>
              <a:t>S.Tr.Keb,Gr</a:t>
            </a:r>
            <a:endParaRPr lang="en-ID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42367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C68BFE1-AC64-4DA1-8860-892D4FD4F4F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99673305"/>
              </p:ext>
            </p:extLst>
          </p:nvPr>
        </p:nvGraphicFramePr>
        <p:xfrm>
          <a:off x="1845425" y="232756"/>
          <a:ext cx="9209429" cy="52335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939370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DE2357-E113-4652-AFEB-84B10D2067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4384C03-E968-418F-9A3D-7A8EDD918C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8065" y="2016125"/>
            <a:ext cx="8170195" cy="3449638"/>
          </a:xfrm>
        </p:spPr>
      </p:pic>
    </p:spTree>
    <p:extLst>
      <p:ext uri="{BB962C8B-B14F-4D97-AF65-F5344CB8AC3E}">
        <p14:creationId xmlns:p14="http://schemas.microsoft.com/office/powerpoint/2010/main" val="13973092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69DB1E6-C457-4A35-8BF6-E831D4D59C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8733" y="-1232"/>
            <a:ext cx="4363294" cy="5995634"/>
          </a:xfrm>
        </p:spPr>
      </p:pic>
    </p:spTree>
    <p:extLst>
      <p:ext uri="{BB962C8B-B14F-4D97-AF65-F5344CB8AC3E}">
        <p14:creationId xmlns:p14="http://schemas.microsoft.com/office/powerpoint/2010/main" val="5793559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>
            <a:extLst>
              <a:ext uri="{FF2B5EF4-FFF2-40B4-BE49-F238E27FC236}">
                <a16:creationId xmlns:a16="http://schemas.microsoft.com/office/drawing/2014/main" id="{5620FBB1-EC54-4D0F-96E0-783DA6D5DE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/>
              <a:t>Alat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Massage </a:t>
            </a:r>
            <a:r>
              <a:rPr lang="en-US" dirty="0" err="1"/>
              <a:t>Bayi</a:t>
            </a:r>
            <a:endParaRPr lang="en-ID" dirty="0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02B2DEEB-7B5E-49FD-829F-8FF47A346B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49217" y="2010268"/>
            <a:ext cx="4645152" cy="3448595"/>
          </a:xfrm>
        </p:spPr>
        <p:txBody>
          <a:bodyPr>
            <a:normAutofit fontScale="85000" lnSpcReduction="10000"/>
          </a:bodyPr>
          <a:lstStyle/>
          <a:p>
            <a:r>
              <a:rPr lang="en-ID" dirty="0" err="1"/>
              <a:t>Minyak</a:t>
            </a:r>
            <a:r>
              <a:rPr lang="en-ID" dirty="0"/>
              <a:t> </a:t>
            </a:r>
            <a:r>
              <a:rPr lang="en-ID" dirty="0" err="1"/>
              <a:t>pijat</a:t>
            </a:r>
            <a:r>
              <a:rPr lang="en-ID" dirty="0"/>
              <a:t> </a:t>
            </a:r>
            <a:r>
              <a:rPr lang="en-ID" dirty="0" err="1"/>
              <a:t>bayi</a:t>
            </a:r>
            <a:r>
              <a:rPr lang="en-ID" dirty="0"/>
              <a:t>: baby oil / </a:t>
            </a:r>
            <a:r>
              <a:rPr lang="en-ID" dirty="0" err="1"/>
              <a:t>minyak</a:t>
            </a:r>
            <a:r>
              <a:rPr lang="en-ID" dirty="0"/>
              <a:t> </a:t>
            </a:r>
            <a:r>
              <a:rPr lang="en-ID" dirty="0" err="1"/>
              <a:t>telon</a:t>
            </a:r>
            <a:r>
              <a:rPr lang="en-ID" dirty="0"/>
              <a:t> / VCO</a:t>
            </a:r>
          </a:p>
          <a:p>
            <a:r>
              <a:rPr lang="en-ID" dirty="0"/>
              <a:t> </a:t>
            </a:r>
            <a:r>
              <a:rPr lang="en-ID" dirty="0" err="1"/>
              <a:t>khusus</a:t>
            </a:r>
            <a:r>
              <a:rPr lang="en-ID" dirty="0"/>
              <a:t> </a:t>
            </a:r>
            <a:r>
              <a:rPr lang="en-ID" dirty="0" err="1"/>
              <a:t>bayiAlas</a:t>
            </a:r>
            <a:r>
              <a:rPr lang="en-ID" dirty="0"/>
              <a:t> / </a:t>
            </a:r>
            <a:r>
              <a:rPr lang="en-ID" dirty="0" err="1"/>
              <a:t>matras</a:t>
            </a:r>
            <a:r>
              <a:rPr lang="en-ID" dirty="0"/>
              <a:t> </a:t>
            </a:r>
            <a:r>
              <a:rPr lang="en-ID" dirty="0" err="1"/>
              <a:t>lembut</a:t>
            </a:r>
            <a:r>
              <a:rPr lang="en-ID" dirty="0"/>
              <a:t>: </a:t>
            </a:r>
            <a:r>
              <a:rPr lang="en-ID" dirty="0" err="1"/>
              <a:t>perlak</a:t>
            </a:r>
            <a:r>
              <a:rPr lang="en-ID" dirty="0"/>
              <a:t> + </a:t>
            </a:r>
            <a:r>
              <a:rPr lang="en-ID" dirty="0" err="1"/>
              <a:t>kain</a:t>
            </a:r>
            <a:r>
              <a:rPr lang="en-ID" dirty="0"/>
              <a:t> </a:t>
            </a:r>
            <a:r>
              <a:rPr lang="en-ID" dirty="0" err="1"/>
              <a:t>lembut</a:t>
            </a:r>
            <a:r>
              <a:rPr lang="en-ID" dirty="0"/>
              <a:t> / </a:t>
            </a:r>
            <a:r>
              <a:rPr lang="en-ID" dirty="0" err="1"/>
              <a:t>matras</a:t>
            </a:r>
            <a:r>
              <a:rPr lang="en-ID" dirty="0"/>
              <a:t> </a:t>
            </a:r>
            <a:r>
              <a:rPr lang="en-ID" dirty="0" err="1"/>
              <a:t>pijat</a:t>
            </a:r>
            <a:endParaRPr lang="en-ID" dirty="0"/>
          </a:p>
          <a:p>
            <a:r>
              <a:rPr lang="en-ID" dirty="0" err="1"/>
              <a:t>Handuk</a:t>
            </a:r>
            <a:r>
              <a:rPr lang="en-ID" dirty="0"/>
              <a:t> </a:t>
            </a:r>
            <a:r>
              <a:rPr lang="en-ID" dirty="0" err="1"/>
              <a:t>lembut</a:t>
            </a:r>
            <a:r>
              <a:rPr lang="en-ID" dirty="0"/>
              <a:t>: 2-3 pcs, </a:t>
            </a:r>
            <a:r>
              <a:rPr lang="en-ID" dirty="0" err="1"/>
              <a:t>ukuran</a:t>
            </a:r>
            <a:r>
              <a:rPr lang="en-ID" dirty="0"/>
              <a:t> </a:t>
            </a:r>
            <a:r>
              <a:rPr lang="en-ID" dirty="0" err="1"/>
              <a:t>kecil</a:t>
            </a:r>
            <a:r>
              <a:rPr lang="en-ID" dirty="0"/>
              <a:t> dan </a:t>
            </a:r>
            <a:r>
              <a:rPr lang="en-ID" dirty="0" err="1"/>
              <a:t>besar</a:t>
            </a:r>
            <a:endParaRPr lang="en-ID" dirty="0"/>
          </a:p>
          <a:p>
            <a:r>
              <a:rPr lang="en-ID" dirty="0" err="1"/>
              <a:t>Waslap</a:t>
            </a:r>
            <a:r>
              <a:rPr lang="en-ID" dirty="0"/>
              <a:t> </a:t>
            </a:r>
            <a:r>
              <a:rPr lang="en-ID" dirty="0" err="1"/>
              <a:t>hangat</a:t>
            </a:r>
            <a:r>
              <a:rPr lang="en-ID" dirty="0"/>
              <a:t>: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membersihkan</a:t>
            </a:r>
            <a:r>
              <a:rPr lang="en-ID" dirty="0"/>
              <a:t> </a:t>
            </a:r>
            <a:r>
              <a:rPr lang="en-ID" dirty="0" err="1"/>
              <a:t>sisa</a:t>
            </a:r>
            <a:r>
              <a:rPr lang="en-ID" dirty="0"/>
              <a:t> </a:t>
            </a:r>
            <a:r>
              <a:rPr lang="en-ID" dirty="0" err="1"/>
              <a:t>minyak</a:t>
            </a:r>
            <a:r>
              <a:rPr lang="en-ID" dirty="0"/>
              <a:t> </a:t>
            </a:r>
          </a:p>
          <a:p>
            <a:r>
              <a:rPr lang="en-ID" dirty="0"/>
              <a:t>Baju </a:t>
            </a:r>
            <a:r>
              <a:rPr lang="en-ID" dirty="0" err="1"/>
              <a:t>ganti</a:t>
            </a:r>
            <a:r>
              <a:rPr lang="en-ID" dirty="0"/>
              <a:t> </a:t>
            </a:r>
            <a:r>
              <a:rPr lang="en-ID" dirty="0" err="1"/>
              <a:t>bayi</a:t>
            </a:r>
            <a:r>
              <a:rPr lang="en-ID" dirty="0"/>
              <a:t> &amp; </a:t>
            </a:r>
            <a:r>
              <a:rPr lang="en-ID" dirty="0" err="1"/>
              <a:t>popok</a:t>
            </a:r>
            <a:r>
              <a:rPr lang="en-ID" dirty="0"/>
              <a:t> </a:t>
            </a:r>
            <a:r>
              <a:rPr lang="en-ID" dirty="0" err="1"/>
              <a:t>bersih</a:t>
            </a:r>
            <a:r>
              <a:rPr lang="en-ID" dirty="0"/>
              <a:t> </a:t>
            </a:r>
          </a:p>
          <a:p>
            <a:r>
              <a:rPr lang="en-ID" dirty="0" err="1"/>
              <a:t>Bantal</a:t>
            </a:r>
            <a:r>
              <a:rPr lang="en-ID" dirty="0"/>
              <a:t> </a:t>
            </a:r>
            <a:r>
              <a:rPr lang="en-ID" dirty="0" err="1"/>
              <a:t>kecil</a:t>
            </a:r>
            <a:r>
              <a:rPr lang="en-ID" dirty="0"/>
              <a:t> / </a:t>
            </a:r>
            <a:r>
              <a:rPr lang="en-ID" dirty="0" err="1"/>
              <a:t>bantal</a:t>
            </a:r>
            <a:r>
              <a:rPr lang="en-ID" dirty="0"/>
              <a:t> </a:t>
            </a:r>
            <a:r>
              <a:rPr lang="en-ID" dirty="0" err="1"/>
              <a:t>tengkurap</a:t>
            </a:r>
            <a:endParaRPr lang="en-ID" dirty="0"/>
          </a:p>
          <a:p>
            <a:r>
              <a:rPr lang="en-ID" dirty="0" err="1"/>
              <a:t>Wadah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air </a:t>
            </a:r>
            <a:r>
              <a:rPr lang="en-ID" dirty="0" err="1"/>
              <a:t>hangat</a:t>
            </a:r>
            <a:endParaRPr lang="en-ID" dirty="0"/>
          </a:p>
          <a:p>
            <a:endParaRPr lang="en-ID" dirty="0"/>
          </a:p>
          <a:p>
            <a:pPr marL="0" indent="0">
              <a:buNone/>
            </a:pPr>
            <a:endParaRPr lang="en-ID" dirty="0"/>
          </a:p>
          <a:p>
            <a:endParaRPr lang="en-ID" dirty="0"/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82A348E9-C941-4E0F-A286-DD950E81264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ID" dirty="0" err="1"/>
              <a:t>Tisu</a:t>
            </a:r>
            <a:r>
              <a:rPr lang="en-ID" dirty="0"/>
              <a:t> </a:t>
            </a:r>
            <a:r>
              <a:rPr lang="en-ID" dirty="0" err="1"/>
              <a:t>basah</a:t>
            </a:r>
            <a:r>
              <a:rPr lang="en-ID" dirty="0"/>
              <a:t> &amp; </a:t>
            </a:r>
            <a:r>
              <a:rPr lang="en-ID" dirty="0" err="1"/>
              <a:t>tisu</a:t>
            </a:r>
            <a:r>
              <a:rPr lang="en-ID" dirty="0"/>
              <a:t> </a:t>
            </a:r>
            <a:r>
              <a:rPr lang="en-ID" dirty="0" err="1"/>
              <a:t>kering</a:t>
            </a:r>
            <a:endParaRPr lang="en-ID" dirty="0"/>
          </a:p>
          <a:p>
            <a:r>
              <a:rPr lang="en-ID" dirty="0" err="1"/>
              <a:t>Sabun</a:t>
            </a:r>
            <a:r>
              <a:rPr lang="en-ID" dirty="0"/>
              <a:t> </a:t>
            </a:r>
            <a:r>
              <a:rPr lang="en-ID" dirty="0" err="1"/>
              <a:t>bayi</a:t>
            </a:r>
            <a:r>
              <a:rPr lang="en-ID" dirty="0"/>
              <a:t> &amp; air </a:t>
            </a:r>
            <a:r>
              <a:rPr lang="en-ID" dirty="0" err="1"/>
              <a:t>hangat</a:t>
            </a:r>
            <a:r>
              <a:rPr lang="en-ID" dirty="0"/>
              <a:t>: </a:t>
            </a:r>
            <a:r>
              <a:rPr lang="en-ID" dirty="0" err="1"/>
              <a:t>kalau</a:t>
            </a:r>
            <a:r>
              <a:rPr lang="en-ID" dirty="0"/>
              <a:t> </a:t>
            </a:r>
            <a:r>
              <a:rPr lang="en-ID" dirty="0" err="1"/>
              <a:t>pijat</a:t>
            </a:r>
            <a:r>
              <a:rPr lang="en-ID" dirty="0"/>
              <a:t> </a:t>
            </a:r>
            <a:r>
              <a:rPr lang="en-ID" dirty="0" err="1"/>
              <a:t>setelah</a:t>
            </a:r>
            <a:r>
              <a:rPr lang="en-ID" dirty="0"/>
              <a:t> mandi</a:t>
            </a:r>
          </a:p>
          <a:p>
            <a:r>
              <a:rPr lang="en-ID" dirty="0" err="1"/>
              <a:t>Keranjang</a:t>
            </a:r>
            <a:r>
              <a:rPr lang="en-ID" dirty="0"/>
              <a:t> / box </a:t>
            </a:r>
            <a:r>
              <a:rPr lang="en-ID" dirty="0" err="1"/>
              <a:t>penyimpanan</a:t>
            </a:r>
            <a:r>
              <a:rPr lang="en-ID" dirty="0"/>
              <a:t>: </a:t>
            </a:r>
            <a:r>
              <a:rPr lang="en-ID" dirty="0" err="1"/>
              <a:t>biar</a:t>
            </a:r>
            <a:r>
              <a:rPr lang="en-ID" dirty="0"/>
              <a:t> </a:t>
            </a:r>
            <a:r>
              <a:rPr lang="en-ID" dirty="0" err="1"/>
              <a:t>rapi</a:t>
            </a:r>
            <a:endParaRPr lang="en-ID" dirty="0"/>
          </a:p>
          <a:p>
            <a:r>
              <a:rPr lang="en-ID" dirty="0" err="1"/>
              <a:t>Pengharum</a:t>
            </a:r>
            <a:r>
              <a:rPr lang="en-ID" dirty="0"/>
              <a:t> </a:t>
            </a:r>
            <a:r>
              <a:rPr lang="en-ID" dirty="0" err="1"/>
              <a:t>ruangan</a:t>
            </a:r>
            <a:r>
              <a:rPr lang="en-ID" dirty="0"/>
              <a:t> / diffuser: lavender yang </a:t>
            </a:r>
            <a:r>
              <a:rPr lang="en-ID" dirty="0" err="1"/>
              <a:t>aman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bayi</a:t>
            </a:r>
            <a:endParaRPr lang="en-ID" dirty="0"/>
          </a:p>
          <a:p>
            <a:r>
              <a:rPr lang="en-ID" dirty="0" err="1"/>
              <a:t>Lampu</a:t>
            </a:r>
            <a:r>
              <a:rPr lang="en-ID" dirty="0"/>
              <a:t> </a:t>
            </a:r>
            <a:r>
              <a:rPr lang="en-ID" dirty="0" err="1"/>
              <a:t>hangat</a:t>
            </a:r>
            <a:r>
              <a:rPr lang="en-ID" dirty="0"/>
              <a:t> &amp; </a:t>
            </a:r>
            <a:r>
              <a:rPr lang="en-ID" dirty="0" err="1"/>
              <a:t>musik</a:t>
            </a:r>
            <a:r>
              <a:rPr lang="en-ID" dirty="0"/>
              <a:t> </a:t>
            </a:r>
            <a:r>
              <a:rPr lang="en-ID" dirty="0" err="1"/>
              <a:t>lembut</a:t>
            </a:r>
            <a:r>
              <a:rPr lang="en-ID" dirty="0"/>
              <a:t>: </a:t>
            </a:r>
            <a:r>
              <a:rPr lang="en-ID" dirty="0" err="1"/>
              <a:t>biar</a:t>
            </a:r>
            <a:r>
              <a:rPr lang="en-ID" dirty="0"/>
              <a:t> </a:t>
            </a:r>
            <a:r>
              <a:rPr lang="en-ID" dirty="0" err="1"/>
              <a:t>bayi</a:t>
            </a:r>
            <a:r>
              <a:rPr lang="en-ID" dirty="0"/>
              <a:t> </a:t>
            </a:r>
            <a:r>
              <a:rPr lang="en-ID" dirty="0" err="1"/>
              <a:t>rileks</a:t>
            </a:r>
            <a:endParaRPr lang="en-ID" dirty="0"/>
          </a:p>
          <a:p>
            <a:r>
              <a:rPr lang="en-ID" dirty="0"/>
              <a:t>Cushion </a:t>
            </a:r>
            <a:r>
              <a:rPr lang="en-ID" dirty="0" err="1"/>
              <a:t>kursi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ibu</a:t>
            </a:r>
            <a:r>
              <a:rPr lang="en-ID" dirty="0"/>
              <a:t> / </a:t>
            </a:r>
            <a:r>
              <a:rPr lang="en-ID" dirty="0" err="1"/>
              <a:t>terapis</a:t>
            </a:r>
            <a:endParaRPr lang="en-ID" dirty="0"/>
          </a:p>
          <a:p>
            <a:r>
              <a:rPr lang="en-ID" dirty="0"/>
              <a:t>Hand sanitizer: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terapis</a:t>
            </a:r>
            <a:r>
              <a:rPr lang="en-ID" dirty="0"/>
              <a:t> </a:t>
            </a:r>
            <a:r>
              <a:rPr lang="en-ID" dirty="0" err="1"/>
              <a:t>sebelum</a:t>
            </a:r>
            <a:r>
              <a:rPr lang="en-ID" dirty="0"/>
              <a:t> </a:t>
            </a:r>
            <a:r>
              <a:rPr lang="en-ID" dirty="0" err="1"/>
              <a:t>pijat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3761600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E000BA0-C2E4-4582-AD77-1D1390762E8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92739851"/>
              </p:ext>
            </p:extLst>
          </p:nvPr>
        </p:nvGraphicFramePr>
        <p:xfrm>
          <a:off x="1519313" y="1321465"/>
          <a:ext cx="9603275" cy="34506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557213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C8493004-3C62-4222-AEAA-C38537C3E1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001" y="448287"/>
            <a:ext cx="4919134" cy="3952875"/>
          </a:xfrm>
        </p:spPr>
      </p:pic>
    </p:spTree>
    <p:extLst>
      <p:ext uri="{BB962C8B-B14F-4D97-AF65-F5344CB8AC3E}">
        <p14:creationId xmlns:p14="http://schemas.microsoft.com/office/powerpoint/2010/main" val="11378009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690195-C385-4B0E-959F-A6DAE3752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Massage Mom</a:t>
            </a:r>
            <a:endParaRPr lang="en-ID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0C40BF4-5FCE-4B04-A5EE-7075121244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3456" y="2075392"/>
            <a:ext cx="4582544" cy="3449638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DE4E81A-EB7B-4385-ABAF-D65F45BCD7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1473" y="2075392"/>
            <a:ext cx="432126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194149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233</TotalTime>
  <Words>144</Words>
  <Application>Microsoft Office PowerPoint</Application>
  <PresentationFormat>Widescreen</PresentationFormat>
  <Paragraphs>28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Gill Sans MT</vt:lpstr>
      <vt:lpstr>Gallery</vt:lpstr>
      <vt:lpstr>Baby &amp; mom spa</vt:lpstr>
      <vt:lpstr>PowerPoint Presentation</vt:lpstr>
      <vt:lpstr>PowerPoint Presentation</vt:lpstr>
      <vt:lpstr>PowerPoint Presentation</vt:lpstr>
      <vt:lpstr>Alat Bahan untuk Massage Bayi</vt:lpstr>
      <vt:lpstr>PowerPoint Presentation</vt:lpstr>
      <vt:lpstr>PowerPoint Presentation</vt:lpstr>
      <vt:lpstr>Massage Mom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Baby &amp;mom spa</dc:title>
  <dc:creator>HYPE R Series</dc:creator>
  <cp:lastModifiedBy>HYPE R Series</cp:lastModifiedBy>
  <cp:revision>8</cp:revision>
  <dcterms:created xsi:type="dcterms:W3CDTF">2026-09-19T00:12:52Z</dcterms:created>
  <dcterms:modified xsi:type="dcterms:W3CDTF">2026-09-19T04:05:54Z</dcterms:modified>
</cp:coreProperties>
</file>