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  <p:sldMasterId id="2147483684" r:id="rId3"/>
    <p:sldMasterId id="2147483720" r:id="rId4"/>
  </p:sldMasterIdLst>
  <p:sldIdLst>
    <p:sldId id="256" r:id="rId5"/>
    <p:sldId id="257" r:id="rId6"/>
    <p:sldId id="258" r:id="rId7"/>
    <p:sldId id="259" r:id="rId8"/>
    <p:sldId id="296" r:id="rId9"/>
    <p:sldId id="297" r:id="rId10"/>
    <p:sldId id="298" r:id="rId11"/>
    <p:sldId id="281" r:id="rId12"/>
    <p:sldId id="294" r:id="rId13"/>
    <p:sldId id="276" r:id="rId14"/>
    <p:sldId id="278" r:id="rId15"/>
    <p:sldId id="277" r:id="rId16"/>
    <p:sldId id="295" r:id="rId17"/>
    <p:sldId id="282" r:id="rId18"/>
    <p:sldId id="285" r:id="rId19"/>
    <p:sldId id="286" r:id="rId20"/>
    <p:sldId id="287" r:id="rId21"/>
    <p:sldId id="288" r:id="rId22"/>
    <p:sldId id="289" r:id="rId23"/>
    <p:sldId id="290" r:id="rId24"/>
    <p:sldId id="291" r:id="rId25"/>
    <p:sldId id="261" r:id="rId26"/>
    <p:sldId id="263" r:id="rId27"/>
    <p:sldId id="264" r:id="rId28"/>
    <p:sldId id="265" r:id="rId29"/>
    <p:sldId id="266" r:id="rId30"/>
    <p:sldId id="267" r:id="rId31"/>
    <p:sldId id="268" r:id="rId32"/>
    <p:sldId id="269" r:id="rId33"/>
    <p:sldId id="270" r:id="rId34"/>
    <p:sldId id="271" r:id="rId35"/>
    <p:sldId id="272" r:id="rId36"/>
    <p:sldId id="273" r:id="rId37"/>
    <p:sldId id="274" r:id="rId38"/>
    <p:sldId id="275" r:id="rId39"/>
    <p:sldId id="293" r:id="rId40"/>
  </p:sldIdLst>
  <p:sldSz cx="12192000" cy="6858000"/>
  <p:notesSz cx="6858000" cy="9144000"/>
  <p:defaultTextStyle>
    <a:defPPr>
      <a:defRPr lang="en-US"/>
    </a:defPPr>
    <a:lvl1pPr marL="0" algn="l" defTabSz="45710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08" algn="l" defTabSz="45710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18" algn="l" defTabSz="45710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326" algn="l" defTabSz="45710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434" algn="l" defTabSz="45710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543" algn="l" defTabSz="45710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652" algn="l" defTabSz="45710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760" algn="l" defTabSz="45710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868" algn="l" defTabSz="45710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6" d="100"/>
          <a:sy n="76" d="100"/>
        </p:scale>
        <p:origin x="-48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8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607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1193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0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6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7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8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771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901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8" indent="0">
              <a:buNone/>
              <a:defRPr sz="1800" b="1"/>
            </a:lvl3pPr>
            <a:lvl4pPr marL="1371326" indent="0">
              <a:buNone/>
              <a:defRPr sz="1600" b="1"/>
            </a:lvl4pPr>
            <a:lvl5pPr marL="1828434" indent="0">
              <a:buNone/>
              <a:defRPr sz="1600" b="1"/>
            </a:lvl5pPr>
            <a:lvl6pPr marL="2285543" indent="0">
              <a:buNone/>
              <a:defRPr sz="1600" b="1"/>
            </a:lvl6pPr>
            <a:lvl7pPr marL="2742652" indent="0">
              <a:buNone/>
              <a:defRPr sz="1600" b="1"/>
            </a:lvl7pPr>
            <a:lvl8pPr marL="3199760" indent="0">
              <a:buNone/>
              <a:defRPr sz="1600" b="1"/>
            </a:lvl8pPr>
            <a:lvl9pPr marL="3656868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8" indent="0">
              <a:buNone/>
              <a:defRPr sz="1800" b="1"/>
            </a:lvl3pPr>
            <a:lvl4pPr marL="1371326" indent="0">
              <a:buNone/>
              <a:defRPr sz="1600" b="1"/>
            </a:lvl4pPr>
            <a:lvl5pPr marL="1828434" indent="0">
              <a:buNone/>
              <a:defRPr sz="1600" b="1"/>
            </a:lvl5pPr>
            <a:lvl6pPr marL="2285543" indent="0">
              <a:buNone/>
              <a:defRPr sz="1600" b="1"/>
            </a:lvl6pPr>
            <a:lvl7pPr marL="2742652" indent="0">
              <a:buNone/>
              <a:defRPr sz="1600" b="1"/>
            </a:lvl7pPr>
            <a:lvl8pPr marL="3199760" indent="0">
              <a:buNone/>
              <a:defRPr sz="1600" b="1"/>
            </a:lvl8pPr>
            <a:lvl9pPr marL="3656868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127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674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1671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8" indent="0">
              <a:buNone/>
              <a:defRPr sz="1000"/>
            </a:lvl3pPr>
            <a:lvl4pPr marL="1371326" indent="0">
              <a:buNone/>
              <a:defRPr sz="900"/>
            </a:lvl4pPr>
            <a:lvl5pPr marL="1828434" indent="0">
              <a:buNone/>
              <a:defRPr sz="900"/>
            </a:lvl5pPr>
            <a:lvl6pPr marL="2285543" indent="0">
              <a:buNone/>
              <a:defRPr sz="900"/>
            </a:lvl6pPr>
            <a:lvl7pPr marL="2742652" indent="0">
              <a:buNone/>
              <a:defRPr sz="900"/>
            </a:lvl7pPr>
            <a:lvl8pPr marL="3199760" indent="0">
              <a:buNone/>
              <a:defRPr sz="900"/>
            </a:lvl8pPr>
            <a:lvl9pPr marL="3656868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593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08" indent="0">
              <a:buNone/>
              <a:defRPr sz="2800"/>
            </a:lvl2pPr>
            <a:lvl3pPr marL="914218" indent="0">
              <a:buNone/>
              <a:defRPr sz="2400"/>
            </a:lvl3pPr>
            <a:lvl4pPr marL="1371326" indent="0">
              <a:buNone/>
              <a:defRPr sz="2000"/>
            </a:lvl4pPr>
            <a:lvl5pPr marL="1828434" indent="0">
              <a:buNone/>
              <a:defRPr sz="2000"/>
            </a:lvl5pPr>
            <a:lvl6pPr marL="2285543" indent="0">
              <a:buNone/>
              <a:defRPr sz="2000"/>
            </a:lvl6pPr>
            <a:lvl7pPr marL="2742652" indent="0">
              <a:buNone/>
              <a:defRPr sz="2000"/>
            </a:lvl7pPr>
            <a:lvl8pPr marL="3199760" indent="0">
              <a:buNone/>
              <a:defRPr sz="2000"/>
            </a:lvl8pPr>
            <a:lvl9pPr marL="3656868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8" indent="0">
              <a:buNone/>
              <a:defRPr sz="1000"/>
            </a:lvl3pPr>
            <a:lvl4pPr marL="1371326" indent="0">
              <a:buNone/>
              <a:defRPr sz="900"/>
            </a:lvl4pPr>
            <a:lvl5pPr marL="1828434" indent="0">
              <a:buNone/>
              <a:defRPr sz="900"/>
            </a:lvl5pPr>
            <a:lvl6pPr marL="2285543" indent="0">
              <a:buNone/>
              <a:defRPr sz="900"/>
            </a:lvl6pPr>
            <a:lvl7pPr marL="2742652" indent="0">
              <a:buNone/>
              <a:defRPr sz="900"/>
            </a:lvl7pPr>
            <a:lvl8pPr marL="3199760" indent="0">
              <a:buNone/>
              <a:defRPr sz="900"/>
            </a:lvl8pPr>
            <a:lvl9pPr marL="3656868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837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313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9139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7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5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3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0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3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6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3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1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57930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479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7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1pPr>
            <a:lvl2pPr marL="30477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53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3pPr>
            <a:lvl4pPr marL="914309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219078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523848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828617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2133387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438156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2287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1086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770" indent="0">
              <a:buNone/>
              <a:defRPr sz="1300" b="1"/>
            </a:lvl2pPr>
            <a:lvl3pPr marL="609539" indent="0">
              <a:buNone/>
              <a:defRPr sz="1200" b="1"/>
            </a:lvl3pPr>
            <a:lvl4pPr marL="914309" indent="0">
              <a:buNone/>
              <a:defRPr sz="1100" b="1"/>
            </a:lvl4pPr>
            <a:lvl5pPr marL="1219078" indent="0">
              <a:buNone/>
              <a:defRPr sz="1100" b="1"/>
            </a:lvl5pPr>
            <a:lvl6pPr marL="1523848" indent="0">
              <a:buNone/>
              <a:defRPr sz="1100" b="1"/>
            </a:lvl6pPr>
            <a:lvl7pPr marL="1828617" indent="0">
              <a:buNone/>
              <a:defRPr sz="1100" b="1"/>
            </a:lvl7pPr>
            <a:lvl8pPr marL="2133387" indent="0">
              <a:buNone/>
              <a:defRPr sz="1100" b="1"/>
            </a:lvl8pPr>
            <a:lvl9pPr marL="2438156" indent="0">
              <a:buNone/>
              <a:defRPr sz="1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770" indent="0">
              <a:buNone/>
              <a:defRPr sz="1300" b="1"/>
            </a:lvl2pPr>
            <a:lvl3pPr marL="609539" indent="0">
              <a:buNone/>
              <a:defRPr sz="1200" b="1"/>
            </a:lvl3pPr>
            <a:lvl4pPr marL="914309" indent="0">
              <a:buNone/>
              <a:defRPr sz="1100" b="1"/>
            </a:lvl4pPr>
            <a:lvl5pPr marL="1219078" indent="0">
              <a:buNone/>
              <a:defRPr sz="1100" b="1"/>
            </a:lvl5pPr>
            <a:lvl6pPr marL="1523848" indent="0">
              <a:buNone/>
              <a:defRPr sz="1100" b="1"/>
            </a:lvl6pPr>
            <a:lvl7pPr marL="1828617" indent="0">
              <a:buNone/>
              <a:defRPr sz="1100" b="1"/>
            </a:lvl7pPr>
            <a:lvl8pPr marL="2133387" indent="0">
              <a:buNone/>
              <a:defRPr sz="1100" b="1"/>
            </a:lvl8pPr>
            <a:lvl9pPr marL="2438156" indent="0">
              <a:buNone/>
              <a:defRPr sz="1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9800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7179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6118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00"/>
            </a:lvl1pPr>
            <a:lvl2pPr>
              <a:defRPr sz="1900"/>
            </a:lvl2pPr>
            <a:lvl3pPr>
              <a:defRPr sz="16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00"/>
            </a:lvl1pPr>
            <a:lvl2pPr marL="304770" indent="0">
              <a:buNone/>
              <a:defRPr sz="800"/>
            </a:lvl2pPr>
            <a:lvl3pPr marL="609539" indent="0">
              <a:buNone/>
              <a:defRPr sz="700"/>
            </a:lvl3pPr>
            <a:lvl4pPr marL="914309" indent="0">
              <a:buNone/>
              <a:defRPr sz="600"/>
            </a:lvl4pPr>
            <a:lvl5pPr marL="1219078" indent="0">
              <a:buNone/>
              <a:defRPr sz="600"/>
            </a:lvl5pPr>
            <a:lvl6pPr marL="1523848" indent="0">
              <a:buNone/>
              <a:defRPr sz="600"/>
            </a:lvl6pPr>
            <a:lvl7pPr marL="1828617" indent="0">
              <a:buNone/>
              <a:defRPr sz="600"/>
            </a:lvl7pPr>
            <a:lvl8pPr marL="2133387" indent="0">
              <a:buNone/>
              <a:defRPr sz="600"/>
            </a:lvl8pPr>
            <a:lvl9pPr marL="2438156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30659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00"/>
            </a:lvl1pPr>
            <a:lvl2pPr marL="304770" indent="0">
              <a:buNone/>
              <a:defRPr sz="1900"/>
            </a:lvl2pPr>
            <a:lvl3pPr marL="609539" indent="0">
              <a:buNone/>
              <a:defRPr sz="1600"/>
            </a:lvl3pPr>
            <a:lvl4pPr marL="914309" indent="0">
              <a:buNone/>
              <a:defRPr sz="1300"/>
            </a:lvl4pPr>
            <a:lvl5pPr marL="1219078" indent="0">
              <a:buNone/>
              <a:defRPr sz="1300"/>
            </a:lvl5pPr>
            <a:lvl6pPr marL="1523848" indent="0">
              <a:buNone/>
              <a:defRPr sz="1300"/>
            </a:lvl6pPr>
            <a:lvl7pPr marL="1828617" indent="0">
              <a:buNone/>
              <a:defRPr sz="1300"/>
            </a:lvl7pPr>
            <a:lvl8pPr marL="2133387" indent="0">
              <a:buNone/>
              <a:defRPr sz="1300"/>
            </a:lvl8pPr>
            <a:lvl9pPr marL="2438156" indent="0">
              <a:buNone/>
              <a:defRPr sz="13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00"/>
            </a:lvl1pPr>
            <a:lvl2pPr marL="304770" indent="0">
              <a:buNone/>
              <a:defRPr sz="800"/>
            </a:lvl2pPr>
            <a:lvl3pPr marL="609539" indent="0">
              <a:buNone/>
              <a:defRPr sz="700"/>
            </a:lvl3pPr>
            <a:lvl4pPr marL="914309" indent="0">
              <a:buNone/>
              <a:defRPr sz="600"/>
            </a:lvl4pPr>
            <a:lvl5pPr marL="1219078" indent="0">
              <a:buNone/>
              <a:defRPr sz="600"/>
            </a:lvl5pPr>
            <a:lvl6pPr marL="1523848" indent="0">
              <a:buNone/>
              <a:defRPr sz="600"/>
            </a:lvl6pPr>
            <a:lvl7pPr marL="1828617" indent="0">
              <a:buNone/>
              <a:defRPr sz="600"/>
            </a:lvl7pPr>
            <a:lvl8pPr marL="2133387" indent="0">
              <a:buNone/>
              <a:defRPr sz="600"/>
            </a:lvl8pPr>
            <a:lvl9pPr marL="2438156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35819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69850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9618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8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2932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71994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0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6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7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8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33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4212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8" indent="0">
              <a:buNone/>
              <a:defRPr sz="1800" b="1"/>
            </a:lvl3pPr>
            <a:lvl4pPr marL="1371326" indent="0">
              <a:buNone/>
              <a:defRPr sz="1600" b="1"/>
            </a:lvl4pPr>
            <a:lvl5pPr marL="1828434" indent="0">
              <a:buNone/>
              <a:defRPr sz="1600" b="1"/>
            </a:lvl5pPr>
            <a:lvl6pPr marL="2285543" indent="0">
              <a:buNone/>
              <a:defRPr sz="1600" b="1"/>
            </a:lvl6pPr>
            <a:lvl7pPr marL="2742652" indent="0">
              <a:buNone/>
              <a:defRPr sz="1600" b="1"/>
            </a:lvl7pPr>
            <a:lvl8pPr marL="3199760" indent="0">
              <a:buNone/>
              <a:defRPr sz="1600" b="1"/>
            </a:lvl8pPr>
            <a:lvl9pPr marL="3656868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8" indent="0">
              <a:buNone/>
              <a:defRPr sz="1800" b="1"/>
            </a:lvl3pPr>
            <a:lvl4pPr marL="1371326" indent="0">
              <a:buNone/>
              <a:defRPr sz="1600" b="1"/>
            </a:lvl4pPr>
            <a:lvl5pPr marL="1828434" indent="0">
              <a:buNone/>
              <a:defRPr sz="1600" b="1"/>
            </a:lvl5pPr>
            <a:lvl6pPr marL="2285543" indent="0">
              <a:buNone/>
              <a:defRPr sz="1600" b="1"/>
            </a:lvl6pPr>
            <a:lvl7pPr marL="2742652" indent="0">
              <a:buNone/>
              <a:defRPr sz="1600" b="1"/>
            </a:lvl7pPr>
            <a:lvl8pPr marL="3199760" indent="0">
              <a:buNone/>
              <a:defRPr sz="1600" b="1"/>
            </a:lvl8pPr>
            <a:lvl9pPr marL="3656868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19155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1170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6317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8" indent="0">
              <a:buNone/>
              <a:defRPr sz="1000"/>
            </a:lvl3pPr>
            <a:lvl4pPr marL="1371326" indent="0">
              <a:buNone/>
              <a:defRPr sz="900"/>
            </a:lvl4pPr>
            <a:lvl5pPr marL="1828434" indent="0">
              <a:buNone/>
              <a:defRPr sz="900"/>
            </a:lvl5pPr>
            <a:lvl6pPr marL="2285543" indent="0">
              <a:buNone/>
              <a:defRPr sz="900"/>
            </a:lvl6pPr>
            <a:lvl7pPr marL="2742652" indent="0">
              <a:buNone/>
              <a:defRPr sz="900"/>
            </a:lvl7pPr>
            <a:lvl8pPr marL="3199760" indent="0">
              <a:buNone/>
              <a:defRPr sz="900"/>
            </a:lvl8pPr>
            <a:lvl9pPr marL="3656868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024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08" indent="0">
              <a:buNone/>
              <a:defRPr sz="2800"/>
            </a:lvl2pPr>
            <a:lvl3pPr marL="914218" indent="0">
              <a:buNone/>
              <a:defRPr sz="2400"/>
            </a:lvl3pPr>
            <a:lvl4pPr marL="1371326" indent="0">
              <a:buNone/>
              <a:defRPr sz="2000"/>
            </a:lvl4pPr>
            <a:lvl5pPr marL="1828434" indent="0">
              <a:buNone/>
              <a:defRPr sz="2000"/>
            </a:lvl5pPr>
            <a:lvl6pPr marL="2285543" indent="0">
              <a:buNone/>
              <a:defRPr sz="2000"/>
            </a:lvl6pPr>
            <a:lvl7pPr marL="2742652" indent="0">
              <a:buNone/>
              <a:defRPr sz="2000"/>
            </a:lvl7pPr>
            <a:lvl8pPr marL="3199760" indent="0">
              <a:buNone/>
              <a:defRPr sz="2000"/>
            </a:lvl8pPr>
            <a:lvl9pPr marL="3656868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8" indent="0">
              <a:buNone/>
              <a:defRPr sz="1000"/>
            </a:lvl3pPr>
            <a:lvl4pPr marL="1371326" indent="0">
              <a:buNone/>
              <a:defRPr sz="900"/>
            </a:lvl4pPr>
            <a:lvl5pPr marL="1828434" indent="0">
              <a:buNone/>
              <a:defRPr sz="900"/>
            </a:lvl5pPr>
            <a:lvl6pPr marL="2285543" indent="0">
              <a:buNone/>
              <a:defRPr sz="900"/>
            </a:lvl6pPr>
            <a:lvl7pPr marL="2742652" indent="0">
              <a:buNone/>
              <a:defRPr sz="900"/>
            </a:lvl7pPr>
            <a:lvl8pPr marL="3199760" indent="0">
              <a:buNone/>
              <a:defRPr sz="900"/>
            </a:lvl8pPr>
            <a:lvl9pPr marL="3656868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454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966563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70797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1988800" y="3048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92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2819400"/>
            <a:ext cx="85344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207264" y="2420112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5689600" y="2115312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5815584" y="2209800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5791200" y="2199451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381000"/>
            <a:ext cx="103632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15584" y="1026373"/>
            <a:ext cx="609600" cy="4413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1133856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11988800" y="1905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203200" y="2286000"/>
            <a:ext cx="11777472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07264" y="142352"/>
            <a:ext cx="11777472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4568" y="2743200"/>
            <a:ext cx="8640232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203200" y="2438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5689600" y="2115312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5815584" y="2209800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791200" y="2199451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533400"/>
            <a:ext cx="103632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228600"/>
            <a:ext cx="113792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21600" y="6409944"/>
            <a:ext cx="4059936" cy="36576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6084107" y="1575653"/>
            <a:ext cx="11895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402336" y="1371600"/>
            <a:ext cx="53848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6400800" y="1371600"/>
            <a:ext cx="53848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6096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12192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03200" y="1371600"/>
            <a:ext cx="11777472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94564" y="6391656"/>
            <a:ext cx="11777472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2336" y="1524000"/>
            <a:ext cx="5386917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388441" y="1524000"/>
            <a:ext cx="5389033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6400" y="6409944"/>
            <a:ext cx="47752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203200" y="128016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402336" y="2471383"/>
            <a:ext cx="5388864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6400800" y="2471383"/>
            <a:ext cx="53848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5689600" y="956036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5815584" y="1050524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791200" y="1042417"/>
            <a:ext cx="609600" cy="441325"/>
          </a:xfrm>
        </p:spPr>
        <p:txBody>
          <a:bodyPr/>
          <a:lstStyle>
            <a:lvl1pPr algn="ctr">
              <a:defRPr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5791200" y="1036021"/>
            <a:ext cx="609600" cy="4413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12192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3200" y="158496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689600" y="6324600"/>
            <a:ext cx="8128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203200" y="152400"/>
            <a:ext cx="11777472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92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914400"/>
            <a:ext cx="31496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08000" y="1981201"/>
            <a:ext cx="31496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203200" y="533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4165600" y="685800"/>
            <a:ext cx="75184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853184" y="323088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28800" y="312739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2336" y="6410848"/>
            <a:ext cx="451104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203200" y="533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203200" y="152400"/>
            <a:ext cx="11777472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853184" y="323088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28800" y="312739"/>
            <a:ext cx="609600" cy="4413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0" y="5029200"/>
            <a:ext cx="78232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00500" y="609600"/>
            <a:ext cx="78232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990600"/>
            <a:ext cx="32512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17536" y="6404984"/>
            <a:ext cx="4059936" cy="36576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2336" y="6410848"/>
            <a:ext cx="4779264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9347200" y="0"/>
            <a:ext cx="28448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2192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6403340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9119616" y="2925763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9245600" y="3020251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21216" y="3009902"/>
            <a:ext cx="609600" cy="4413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6400" y="304800"/>
            <a:ext cx="87376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5200" y="304802"/>
            <a:ext cx="1930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22" tIns="45711" rIns="91422" bIns="45711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22" tIns="45711" rIns="91422" bIns="4571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45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108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2" indent="-342832" algn="l" defTabSz="457108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02" indent="-285693" algn="l" defTabSz="457108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72" indent="-228554" algn="l" defTabSz="457108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80" indent="-228554" algn="l" defTabSz="457108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988" indent="-228554" algn="l" defTabSz="457108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098" indent="-228554" algn="l" defTabSz="45710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06" indent="-228554" algn="l" defTabSz="45710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14" indent="-228554" algn="l" defTabSz="45710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23" indent="-228554" algn="l" defTabSz="45710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0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8" algn="l" defTabSz="45710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8" algn="l" defTabSz="45710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6" algn="l" defTabSz="45710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34" algn="l" defTabSz="45710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43" algn="l" defTabSz="45710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52" algn="l" defTabSz="45710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0" algn="l" defTabSz="45710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68" algn="l" defTabSz="45710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60954" tIns="30477" rIns="60954" bIns="30477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60954" tIns="30477" rIns="60954" bIns="30477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60954" tIns="30477" rIns="60954" bIns="30477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539"/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09539"/>
              <a:t>8/29/2026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60954" tIns="30477" rIns="60954" bIns="30477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539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60954" tIns="30477" rIns="60954" bIns="30477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539"/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09539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758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609539" rtl="0" eaLnBrk="1" latinLnBrk="0" hangingPunct="1">
        <a:spcBef>
          <a:spcPct val="0"/>
        </a:spcBef>
        <a:buNone/>
        <a:defRPr sz="2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77" indent="-228577" algn="l" defTabSz="609539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495250" indent="-190481" algn="l" defTabSz="609539" rtl="0" eaLnBrk="1" latinLnBrk="0" hangingPunct="1">
        <a:spcBef>
          <a:spcPct val="20000"/>
        </a:spcBef>
        <a:buFont typeface="Arial" pitchFamily="34" charset="0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24" indent="-152385" algn="l" defTabSz="609539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693" indent="-152385" algn="l" defTabSz="609539" rtl="0" eaLnBrk="1" latinLnBrk="0" hangingPunct="1">
        <a:spcBef>
          <a:spcPct val="20000"/>
        </a:spcBef>
        <a:buFont typeface="Arial" pitchFamily="34" charset="0"/>
        <a:buChar char="–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63" indent="-152385" algn="l" defTabSz="609539" rtl="0" eaLnBrk="1" latinLnBrk="0" hangingPunct="1">
        <a:spcBef>
          <a:spcPct val="20000"/>
        </a:spcBef>
        <a:buFont typeface="Arial" pitchFamily="34" charset="0"/>
        <a:buChar char="»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76232" indent="-152385" algn="l" defTabSz="609539" rtl="0" eaLnBrk="1" latinLnBrk="0" hangingPunct="1">
        <a:spcBef>
          <a:spcPct val="20000"/>
        </a:spcBef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81002" indent="-152385" algn="l" defTabSz="609539" rtl="0" eaLnBrk="1" latinLnBrk="0" hangingPunct="1">
        <a:spcBef>
          <a:spcPct val="20000"/>
        </a:spcBef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85771" indent="-152385" algn="l" defTabSz="609539" rtl="0" eaLnBrk="1" latinLnBrk="0" hangingPunct="1">
        <a:spcBef>
          <a:spcPct val="20000"/>
        </a:spcBef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90541" indent="-152385" algn="l" defTabSz="609539" rtl="0" eaLnBrk="1" latinLnBrk="0" hangingPunct="1">
        <a:spcBef>
          <a:spcPct val="20000"/>
        </a:spcBef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3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770" algn="l" defTabSz="60953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539" algn="l" defTabSz="60953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309" algn="l" defTabSz="60953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078" algn="l" defTabSz="60953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3848" algn="l" defTabSz="60953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617" algn="l" defTabSz="60953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387" algn="l" defTabSz="60953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156" algn="l" defTabSz="60953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22" tIns="45711" rIns="91422" bIns="45711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22" tIns="45711" rIns="91422" bIns="4571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123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457108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2" indent="-342832" algn="l" defTabSz="457108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02" indent="-285693" algn="l" defTabSz="457108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72" indent="-228554" algn="l" defTabSz="457108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80" indent="-228554" algn="l" defTabSz="457108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988" indent="-228554" algn="l" defTabSz="457108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098" indent="-228554" algn="l" defTabSz="45710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06" indent="-228554" algn="l" defTabSz="45710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14" indent="-228554" algn="l" defTabSz="45710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23" indent="-228554" algn="l" defTabSz="45710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0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8" algn="l" defTabSz="45710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8" algn="l" defTabSz="45710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6" algn="l" defTabSz="45710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34" algn="l" defTabSz="45710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43" algn="l" defTabSz="45710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52" algn="l" defTabSz="45710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0" algn="l" defTabSz="45710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68" algn="l" defTabSz="45710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1"/>
            <a:ext cx="12192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7721600" y="6404984"/>
            <a:ext cx="4059936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BCAD085-E8A6-8845-BD4E-CB4CCA059F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06400" y="6410848"/>
            <a:ext cx="4775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203200" y="1276743"/>
            <a:ext cx="1177747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5689600" y="956036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5815584" y="1050524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5791200" y="1040175"/>
            <a:ext cx="6096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02336" y="228600"/>
            <a:ext cx="113792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02336" y="1524000"/>
            <a:ext cx="113792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Relationship Id="rId11" Type="http://schemas.openxmlformats.org/officeDocument/2006/relationships/image" Target="../media/image68.sv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7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914400"/>
            <a:ext cx="137160" cy="4937760"/>
          </a:xfrm>
          <a:prstGeom prst="rect">
            <a:avLst/>
          </a:prstGeom>
          <a:solidFill>
            <a:srgbClr val="BE91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097280" y="1143002"/>
            <a:ext cx="9254420" cy="2554527"/>
          </a:xfrm>
          <a:prstGeom prst="rect">
            <a:avLst/>
          </a:prstGeom>
          <a:noFill/>
        </p:spPr>
        <p:txBody>
          <a:bodyPr wrap="none" lIns="91422" tIns="45711" rIns="91422" bIns="45711">
            <a:spAutoFit/>
          </a:bodyPr>
          <a:lstStyle/>
          <a:p>
            <a:pPr>
              <a:defRPr sz="5200" b="1">
                <a:solidFill>
                  <a:srgbClr val="FFFFFF"/>
                </a:solidFill>
              </a:defRPr>
            </a:pPr>
            <a:r>
              <a:rPr sz="6000" dirty="0"/>
              <a:t>RPM</a:t>
            </a:r>
          </a:p>
          <a:p>
            <a:pPr>
              <a:defRPr sz="3400" b="1">
                <a:solidFill>
                  <a:srgbClr val="DCEBE1"/>
                </a:solidFill>
              </a:defRPr>
            </a:pPr>
            <a:r>
              <a:rPr sz="4000" dirty="0" err="1"/>
              <a:t>Rencana</a:t>
            </a:r>
            <a:r>
              <a:rPr sz="4000" dirty="0"/>
              <a:t> </a:t>
            </a:r>
            <a:r>
              <a:rPr sz="4000" dirty="0" err="1"/>
              <a:t>Pembelajaran</a:t>
            </a:r>
            <a:r>
              <a:rPr sz="4000" dirty="0"/>
              <a:t> </a:t>
            </a:r>
            <a:r>
              <a:rPr sz="4000" dirty="0" err="1"/>
              <a:t>Mendalam</a:t>
            </a:r>
            <a:endParaRPr sz="4000" dirty="0"/>
          </a:p>
          <a:p>
            <a:pPr>
              <a:defRPr sz="2700">
                <a:solidFill>
                  <a:srgbClr val="FFFFFF"/>
                </a:solidFill>
              </a:defRPr>
            </a:pPr>
            <a:r>
              <a:rPr sz="3200" dirty="0"/>
              <a:t>PAI </a:t>
            </a:r>
            <a:r>
              <a:rPr sz="3200" dirty="0" err="1"/>
              <a:t>dan</a:t>
            </a:r>
            <a:r>
              <a:rPr sz="3200" dirty="0"/>
              <a:t> Budi </a:t>
            </a:r>
            <a:r>
              <a:rPr sz="3200" dirty="0" err="1"/>
              <a:t>Pekerti</a:t>
            </a:r>
            <a:r>
              <a:rPr sz="3200" dirty="0"/>
              <a:t> • SMA</a:t>
            </a:r>
          </a:p>
          <a:p>
            <a:pPr>
              <a:defRPr sz="2000">
                <a:solidFill>
                  <a:srgbClr val="E6E6E6"/>
                </a:solidFill>
              </a:defRPr>
            </a:pPr>
            <a:r>
              <a:rPr lang="en-US" sz="2800" dirty="0" err="1" smtClean="0"/>
              <a:t>Oleh</a:t>
            </a:r>
            <a:r>
              <a:rPr lang="en-US" sz="2800" dirty="0" smtClean="0"/>
              <a:t> : </a:t>
            </a:r>
            <a:r>
              <a:rPr lang="en-US" sz="2800" dirty="0" err="1" smtClean="0"/>
              <a:t>H.Achmad</a:t>
            </a:r>
            <a:r>
              <a:rPr lang="en-US" sz="2800" dirty="0" smtClean="0"/>
              <a:t> </a:t>
            </a:r>
            <a:r>
              <a:rPr lang="en-US" sz="2800" dirty="0" err="1" smtClean="0"/>
              <a:t>Soetrimo,S.Pd.I</a:t>
            </a:r>
            <a:endParaRPr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097280" y="5120641"/>
            <a:ext cx="11094720" cy="400091"/>
          </a:xfrm>
          <a:prstGeom prst="rect">
            <a:avLst/>
          </a:prstGeom>
          <a:noFill/>
        </p:spPr>
        <p:txBody>
          <a:bodyPr wrap="square" lIns="91422" tIns="45711" rIns="91422" bIns="45711">
            <a:spAutoFit/>
          </a:bodyPr>
          <a:lstStyle/>
          <a:p>
            <a:pPr>
              <a:defRPr sz="1700">
                <a:solidFill>
                  <a:srgbClr val="E6E6E6"/>
                </a:solidFill>
              </a:defRPr>
            </a:pPr>
            <a:r>
              <a:rPr sz="2000" b="1" dirty="0" err="1">
                <a:solidFill>
                  <a:schemeClr val="bg1"/>
                </a:solidFill>
              </a:rPr>
              <a:t>Fokus</a:t>
            </a:r>
            <a:r>
              <a:rPr sz="2000" b="1" dirty="0">
                <a:solidFill>
                  <a:schemeClr val="bg1"/>
                </a:solidFill>
              </a:rPr>
              <a:t>: </a:t>
            </a:r>
            <a:r>
              <a:rPr sz="2000" b="1" dirty="0" err="1">
                <a:solidFill>
                  <a:schemeClr val="bg1"/>
                </a:solidFill>
              </a:rPr>
              <a:t>pembelajaran</a:t>
            </a:r>
            <a:r>
              <a:rPr sz="2000" b="1" dirty="0">
                <a:solidFill>
                  <a:schemeClr val="bg1"/>
                </a:solidFill>
              </a:rPr>
              <a:t> </a:t>
            </a:r>
            <a:r>
              <a:rPr sz="2000" b="1" dirty="0" err="1">
                <a:solidFill>
                  <a:schemeClr val="bg1"/>
                </a:solidFill>
              </a:rPr>
              <a:t>bermakna</a:t>
            </a:r>
            <a:r>
              <a:rPr sz="2000" b="1" dirty="0">
                <a:solidFill>
                  <a:schemeClr val="bg1"/>
                </a:solidFill>
              </a:rPr>
              <a:t>, </a:t>
            </a:r>
            <a:r>
              <a:rPr sz="2000" b="1" dirty="0" err="1">
                <a:solidFill>
                  <a:schemeClr val="bg1"/>
                </a:solidFill>
              </a:rPr>
              <a:t>reflektif</a:t>
            </a:r>
            <a:r>
              <a:rPr sz="2000" b="1" dirty="0">
                <a:solidFill>
                  <a:schemeClr val="bg1"/>
                </a:solidFill>
              </a:rPr>
              <a:t>, </a:t>
            </a:r>
            <a:r>
              <a:rPr sz="2000" b="1" dirty="0" err="1">
                <a:solidFill>
                  <a:schemeClr val="bg1"/>
                </a:solidFill>
              </a:rPr>
              <a:t>kontekstual</a:t>
            </a:r>
            <a:r>
              <a:rPr sz="2000" b="1" dirty="0">
                <a:solidFill>
                  <a:schemeClr val="bg1"/>
                </a:solidFill>
              </a:rPr>
              <a:t>, </a:t>
            </a:r>
            <a:r>
              <a:rPr sz="2000" b="1" dirty="0" err="1">
                <a:solidFill>
                  <a:schemeClr val="bg1"/>
                </a:solidFill>
              </a:rPr>
              <a:t>dan</a:t>
            </a:r>
            <a:r>
              <a:rPr sz="2000" b="1" dirty="0">
                <a:solidFill>
                  <a:schemeClr val="bg1"/>
                </a:solidFill>
              </a:rPr>
              <a:t> </a:t>
            </a:r>
            <a:r>
              <a:rPr sz="2000" b="1" dirty="0" err="1">
                <a:solidFill>
                  <a:schemeClr val="bg1"/>
                </a:solidFill>
              </a:rPr>
              <a:t>berorientasi</a:t>
            </a:r>
            <a:r>
              <a:rPr sz="2000" b="1" dirty="0">
                <a:solidFill>
                  <a:schemeClr val="bg1"/>
                </a:solidFill>
              </a:rPr>
              <a:t> </a:t>
            </a:r>
            <a:r>
              <a:rPr sz="2000" b="1" dirty="0" err="1">
                <a:solidFill>
                  <a:schemeClr val="bg1"/>
                </a:solidFill>
              </a:rPr>
              <a:t>pada</a:t>
            </a:r>
            <a:r>
              <a:rPr sz="2000" b="1" dirty="0">
                <a:solidFill>
                  <a:schemeClr val="bg1"/>
                </a:solidFill>
              </a:rPr>
              <a:t> </a:t>
            </a:r>
            <a:r>
              <a:rPr sz="2000" b="1" dirty="0" err="1">
                <a:solidFill>
                  <a:schemeClr val="bg1"/>
                </a:solidFill>
              </a:rPr>
              <a:t>penerapan</a:t>
            </a:r>
            <a:r>
              <a:rPr sz="2000" b="1" dirty="0">
                <a:solidFill>
                  <a:schemeClr val="bg1"/>
                </a:solidFill>
              </a:rPr>
              <a:t> </a:t>
            </a:r>
            <a:r>
              <a:rPr sz="2000" b="1" dirty="0" err="1">
                <a:solidFill>
                  <a:schemeClr val="bg1"/>
                </a:solidFill>
              </a:rPr>
              <a:t>nilai</a:t>
            </a:r>
            <a:r>
              <a:rPr sz="2000" b="1" dirty="0">
                <a:solidFill>
                  <a:schemeClr val="bg1"/>
                </a:solidFill>
              </a:rPr>
              <a:t> Islam.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1" y="6446521"/>
            <a:ext cx="250353" cy="246203"/>
          </a:xfrm>
          <a:prstGeom prst="rect">
            <a:avLst/>
          </a:prstGeom>
          <a:noFill/>
        </p:spPr>
        <p:txBody>
          <a:bodyPr wrap="none" lIns="91422" tIns="45711" rIns="91422" bIns="45711">
            <a:spAutoFit/>
          </a:bodyPr>
          <a:lstStyle/>
          <a:p>
            <a:pPr>
              <a:defRPr sz="1000">
                <a:solidFill>
                  <a:srgbClr val="DCDCDC"/>
                </a:solidFill>
              </a:defRPr>
            </a:pPr>
            <a: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" y="0"/>
            <a:ext cx="12191695" cy="109728"/>
          </a:xfrm>
          <a:prstGeom prst="rect">
            <a:avLst/>
          </a:prstGeom>
          <a:solidFill>
            <a:srgbClr val="BE91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2" y="411481"/>
            <a:ext cx="3254957" cy="523202"/>
          </a:xfrm>
          <a:prstGeom prst="rect">
            <a:avLst/>
          </a:prstGeom>
          <a:noFill/>
        </p:spPr>
        <p:txBody>
          <a:bodyPr wrap="none" lIns="91422" tIns="45711" rIns="91422" bIns="45711">
            <a:spAutoFit/>
          </a:bodyPr>
          <a:lstStyle/>
          <a:p>
            <a:pPr>
              <a:defRPr sz="2800" b="1">
                <a:solidFill>
                  <a:srgbClr val="193755"/>
                </a:solidFill>
                <a:latin typeface="Aptos Display"/>
              </a:defRPr>
            </a:pPr>
            <a:r>
              <a:rPr dirty="0" err="1"/>
              <a:t>Tujuan</a:t>
            </a:r>
            <a:r>
              <a:rPr dirty="0"/>
              <a:t> </a:t>
            </a:r>
            <a:r>
              <a:rPr dirty="0" err="1" smtClean="0"/>
              <a:t>Presentasi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777240" y="1600202"/>
            <a:ext cx="10698480" cy="2195455"/>
          </a:xfrm>
          <a:prstGeom prst="rect">
            <a:avLst/>
          </a:prstGeom>
          <a:noFill/>
        </p:spPr>
        <p:txBody>
          <a:bodyPr wrap="square" lIns="91422" tIns="45711" rIns="91422" bIns="45711">
            <a:spAutoFit/>
          </a:bodyPr>
          <a:lstStyle/>
          <a:p>
            <a:pPr marL="342832" indent="-342832">
              <a:spcAft>
                <a:spcPts val="1100"/>
              </a:spcAft>
              <a:buFont typeface="Wingdings" pitchFamily="2" charset="2"/>
              <a:buChar char="v"/>
              <a:defRPr sz="2000" b="0">
                <a:solidFill>
                  <a:srgbClr val="23282D"/>
                </a:solidFill>
                <a:latin typeface="Aptos"/>
              </a:defRPr>
            </a:pPr>
            <a:r>
              <a:rPr dirty="0" err="1" smtClean="0"/>
              <a:t>Memahami</a:t>
            </a:r>
            <a:r>
              <a:rPr dirty="0" smtClean="0"/>
              <a:t> </a:t>
            </a:r>
            <a:r>
              <a:rPr dirty="0" err="1"/>
              <a:t>konsep</a:t>
            </a:r>
            <a:r>
              <a:rPr dirty="0"/>
              <a:t> </a:t>
            </a:r>
            <a:r>
              <a:rPr dirty="0" err="1"/>
              <a:t>dan</a:t>
            </a:r>
            <a:r>
              <a:rPr dirty="0"/>
              <a:t> </a:t>
            </a:r>
            <a:r>
              <a:rPr dirty="0" err="1"/>
              <a:t>karakteristik</a:t>
            </a:r>
            <a:r>
              <a:rPr dirty="0"/>
              <a:t> </a:t>
            </a:r>
            <a:r>
              <a:rPr dirty="0" err="1"/>
              <a:t>Pembelajaran</a:t>
            </a:r>
            <a:r>
              <a:rPr dirty="0"/>
              <a:t> </a:t>
            </a:r>
            <a:r>
              <a:rPr dirty="0" err="1"/>
              <a:t>Mendalam</a:t>
            </a:r>
            <a:r>
              <a:rPr dirty="0"/>
              <a:t> (Deep Learning</a:t>
            </a:r>
            <a:r>
              <a:rPr dirty="0" smtClean="0"/>
              <a:t>).</a:t>
            </a:r>
            <a:endParaRPr lang="en-US" dirty="0" smtClean="0"/>
          </a:p>
          <a:p>
            <a:pPr marL="342832" indent="-342832">
              <a:spcAft>
                <a:spcPts val="1100"/>
              </a:spcAft>
              <a:buFont typeface="Wingdings" pitchFamily="2" charset="2"/>
              <a:buChar char="v"/>
              <a:defRPr sz="2000" b="0">
                <a:solidFill>
                  <a:srgbClr val="23282D"/>
                </a:solidFill>
                <a:latin typeface="Aptos"/>
              </a:defRPr>
            </a:pPr>
            <a:r>
              <a:rPr dirty="0" err="1" smtClean="0"/>
              <a:t>Memahami</a:t>
            </a:r>
            <a:r>
              <a:rPr dirty="0" smtClean="0"/>
              <a:t> </a:t>
            </a:r>
            <a:r>
              <a:rPr dirty="0" err="1"/>
              <a:t>komponen</a:t>
            </a:r>
            <a:r>
              <a:rPr dirty="0"/>
              <a:t> </a:t>
            </a:r>
            <a:r>
              <a:rPr dirty="0" err="1"/>
              <a:t>utama</a:t>
            </a:r>
            <a:r>
              <a:rPr dirty="0"/>
              <a:t> RPM </a:t>
            </a:r>
            <a:r>
              <a:rPr dirty="0" err="1"/>
              <a:t>untuk</a:t>
            </a:r>
            <a:r>
              <a:rPr dirty="0"/>
              <a:t> PAI </a:t>
            </a:r>
            <a:r>
              <a:rPr dirty="0" err="1"/>
              <a:t>dan</a:t>
            </a:r>
            <a:r>
              <a:rPr dirty="0"/>
              <a:t> Budi </a:t>
            </a:r>
            <a:r>
              <a:rPr dirty="0" err="1"/>
              <a:t>Pekerti</a:t>
            </a:r>
            <a:r>
              <a:rPr dirty="0"/>
              <a:t> SMA.</a:t>
            </a:r>
          </a:p>
          <a:p>
            <a:pPr marL="342832" indent="-342832">
              <a:spcAft>
                <a:spcPts val="1100"/>
              </a:spcAft>
              <a:buFont typeface="Wingdings" pitchFamily="2" charset="2"/>
              <a:buChar char="v"/>
              <a:defRPr sz="2000" b="0">
                <a:solidFill>
                  <a:srgbClr val="23282D"/>
                </a:solidFill>
                <a:latin typeface="Aptos"/>
              </a:defRPr>
            </a:pPr>
            <a:r>
              <a:rPr dirty="0" err="1"/>
              <a:t>Menyusun</a:t>
            </a:r>
            <a:r>
              <a:rPr dirty="0"/>
              <a:t> </a:t>
            </a:r>
            <a:r>
              <a:rPr dirty="0" err="1"/>
              <a:t>pengalaman</a:t>
            </a:r>
            <a:r>
              <a:rPr dirty="0"/>
              <a:t> </a:t>
            </a:r>
            <a:r>
              <a:rPr dirty="0" err="1"/>
              <a:t>belajar</a:t>
            </a:r>
            <a:r>
              <a:rPr dirty="0"/>
              <a:t> yang </a:t>
            </a:r>
            <a:r>
              <a:rPr dirty="0" err="1"/>
              <a:t>berkesadaran</a:t>
            </a:r>
            <a:r>
              <a:rPr dirty="0"/>
              <a:t>, </a:t>
            </a:r>
            <a:r>
              <a:rPr dirty="0" err="1"/>
              <a:t>bermakna</a:t>
            </a:r>
            <a:r>
              <a:rPr dirty="0"/>
              <a:t>, </a:t>
            </a:r>
            <a:r>
              <a:rPr dirty="0" err="1"/>
              <a:t>dan</a:t>
            </a:r>
            <a:r>
              <a:rPr dirty="0"/>
              <a:t> </a:t>
            </a:r>
            <a:r>
              <a:rPr dirty="0" err="1"/>
              <a:t>menggembirakan</a:t>
            </a:r>
            <a:r>
              <a:rPr dirty="0"/>
              <a:t>.</a:t>
            </a:r>
          </a:p>
          <a:p>
            <a:pPr marL="342832" indent="-342832">
              <a:spcAft>
                <a:spcPts val="1100"/>
              </a:spcAft>
              <a:buFont typeface="Wingdings" pitchFamily="2" charset="2"/>
              <a:buChar char="v"/>
              <a:defRPr sz="2000" b="0">
                <a:solidFill>
                  <a:srgbClr val="23282D"/>
                </a:solidFill>
                <a:latin typeface="Aptos"/>
              </a:defRPr>
            </a:pPr>
            <a:r>
              <a:rPr dirty="0" err="1"/>
              <a:t>Mengintegrasikan</a:t>
            </a:r>
            <a:r>
              <a:rPr dirty="0"/>
              <a:t> </a:t>
            </a:r>
            <a:r>
              <a:rPr dirty="0" err="1"/>
              <a:t>nilai</a:t>
            </a:r>
            <a:r>
              <a:rPr dirty="0"/>
              <a:t> Al-Qur’an, </a:t>
            </a:r>
            <a:r>
              <a:rPr dirty="0" err="1"/>
              <a:t>Hadis</a:t>
            </a:r>
            <a:r>
              <a:rPr dirty="0"/>
              <a:t>, </a:t>
            </a:r>
            <a:r>
              <a:rPr dirty="0" err="1"/>
              <a:t>akhlak</a:t>
            </a:r>
            <a:r>
              <a:rPr dirty="0"/>
              <a:t>, </a:t>
            </a:r>
            <a:r>
              <a:rPr dirty="0" err="1"/>
              <a:t>dan</a:t>
            </a:r>
            <a:r>
              <a:rPr dirty="0"/>
              <a:t> </a:t>
            </a:r>
            <a:r>
              <a:rPr dirty="0" err="1"/>
              <a:t>konteks</a:t>
            </a:r>
            <a:r>
              <a:rPr dirty="0"/>
              <a:t> </a:t>
            </a:r>
            <a:r>
              <a:rPr dirty="0" err="1"/>
              <a:t>kehidupan</a:t>
            </a:r>
            <a:r>
              <a:rPr dirty="0"/>
              <a:t> </a:t>
            </a:r>
            <a:r>
              <a:rPr dirty="0" err="1"/>
              <a:t>peserta</a:t>
            </a:r>
            <a:r>
              <a:rPr dirty="0"/>
              <a:t> </a:t>
            </a:r>
            <a:r>
              <a:rPr dirty="0" err="1"/>
              <a:t>didik</a:t>
            </a:r>
            <a:r>
              <a:rPr dirty="0"/>
              <a:t>.</a:t>
            </a:r>
          </a:p>
          <a:p>
            <a:pPr marL="342832" indent="-342832">
              <a:spcAft>
                <a:spcPts val="1100"/>
              </a:spcAft>
              <a:buFont typeface="Wingdings" pitchFamily="2" charset="2"/>
              <a:buChar char="v"/>
              <a:defRPr sz="2000" b="0">
                <a:solidFill>
                  <a:srgbClr val="23282D"/>
                </a:solidFill>
                <a:latin typeface="Aptos"/>
              </a:defRPr>
            </a:pPr>
            <a:r>
              <a:rPr dirty="0" err="1"/>
              <a:t>Menghasilkan</a:t>
            </a:r>
            <a:r>
              <a:rPr dirty="0"/>
              <a:t> </a:t>
            </a:r>
            <a:r>
              <a:rPr dirty="0" err="1"/>
              <a:t>asesmen</a:t>
            </a:r>
            <a:r>
              <a:rPr dirty="0"/>
              <a:t> yang </a:t>
            </a:r>
            <a:r>
              <a:rPr dirty="0" err="1"/>
              <a:t>menilai</a:t>
            </a:r>
            <a:r>
              <a:rPr dirty="0"/>
              <a:t> </a:t>
            </a:r>
            <a:r>
              <a:rPr dirty="0" err="1"/>
              <a:t>pemahaman</a:t>
            </a:r>
            <a:r>
              <a:rPr dirty="0"/>
              <a:t>, </a:t>
            </a:r>
            <a:r>
              <a:rPr dirty="0" err="1"/>
              <a:t>penerapan</a:t>
            </a:r>
            <a:r>
              <a:rPr dirty="0"/>
              <a:t>, </a:t>
            </a:r>
            <a:r>
              <a:rPr dirty="0" err="1"/>
              <a:t>refleksi</a:t>
            </a:r>
            <a:r>
              <a:rPr dirty="0"/>
              <a:t>, </a:t>
            </a:r>
            <a:r>
              <a:rPr dirty="0" err="1"/>
              <a:t>dan</a:t>
            </a:r>
            <a:r>
              <a:rPr dirty="0"/>
              <a:t> </a:t>
            </a:r>
            <a:r>
              <a:rPr dirty="0" err="1"/>
              <a:t>karakter</a:t>
            </a:r>
            <a:r>
              <a:rPr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1" y="6446521"/>
            <a:ext cx="250353" cy="246203"/>
          </a:xfrm>
          <a:prstGeom prst="rect">
            <a:avLst/>
          </a:prstGeom>
          <a:noFill/>
        </p:spPr>
        <p:txBody>
          <a:bodyPr wrap="none" lIns="91422" tIns="45711" rIns="91422" bIns="45711">
            <a:spAutoFit/>
          </a:bodyPr>
          <a:lstStyle/>
          <a:p>
            <a:pPr>
              <a:defRPr sz="1000">
                <a:solidFill>
                  <a:srgbClr val="6E6E6E"/>
                </a:solidFill>
              </a:defRPr>
            </a:pPr>
            <a: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" y="0"/>
            <a:ext cx="12191695" cy="109728"/>
          </a:xfrm>
          <a:prstGeom prst="rect">
            <a:avLst/>
          </a:prstGeom>
          <a:solidFill>
            <a:srgbClr val="BE91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1" y="411481"/>
            <a:ext cx="5916968" cy="523202"/>
          </a:xfrm>
          <a:prstGeom prst="rect">
            <a:avLst/>
          </a:prstGeom>
          <a:noFill/>
        </p:spPr>
        <p:txBody>
          <a:bodyPr wrap="none" lIns="91422" tIns="45711" rIns="91422" bIns="45711">
            <a:spAutoFit/>
          </a:bodyPr>
          <a:lstStyle/>
          <a:p>
            <a:pPr>
              <a:defRPr sz="2800" b="1">
                <a:solidFill>
                  <a:srgbClr val="193755"/>
                </a:solidFill>
                <a:latin typeface="Aptos Display"/>
              </a:defRPr>
            </a:pPr>
            <a:r>
              <a:t>Apa Itu Pembelajaran Mendalam?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600202"/>
            <a:ext cx="10698480" cy="2977720"/>
          </a:xfrm>
          <a:prstGeom prst="rect">
            <a:avLst/>
          </a:prstGeom>
          <a:noFill/>
        </p:spPr>
        <p:txBody>
          <a:bodyPr wrap="square" lIns="91422" tIns="45711" rIns="91422" bIns="45711">
            <a:spAutoFit/>
          </a:bodyPr>
          <a:lstStyle/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Pendekatan pembelajaran yang menempatkan peserta didik sebagai pembelajar aktif dan reflektif.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Peserta didik tidak berhenti pada “tahu”, tetapi bergerak menuju memahami, menerapkan, menganalisis, mencipta, dan merefleksikan.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Materi dikaitkan dengan kehidupan nyata agar pengetahuan memiliki makna dan dapat digunakan.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Guru berperan sebagai perancang pengalaman belajar, fasilitator, pembimbing, dan pemberi umpan balik.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1" y="6446521"/>
            <a:ext cx="250353" cy="246203"/>
          </a:xfrm>
          <a:prstGeom prst="rect">
            <a:avLst/>
          </a:prstGeom>
          <a:noFill/>
        </p:spPr>
        <p:txBody>
          <a:bodyPr wrap="none" lIns="91422" tIns="45711" rIns="91422" bIns="45711">
            <a:spAutoFit/>
          </a:bodyPr>
          <a:lstStyle/>
          <a:p>
            <a:pPr>
              <a:defRPr sz="1000">
                <a:solidFill>
                  <a:srgbClr val="6E6E6E"/>
                </a:solidFill>
              </a:defRPr>
            </a:pPr>
            <a:r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" y="0"/>
            <a:ext cx="12191695" cy="109728"/>
          </a:xfrm>
          <a:prstGeom prst="rect">
            <a:avLst/>
          </a:prstGeom>
          <a:solidFill>
            <a:srgbClr val="BE91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1" y="411481"/>
            <a:ext cx="6894800" cy="523202"/>
          </a:xfrm>
          <a:prstGeom prst="rect">
            <a:avLst/>
          </a:prstGeom>
          <a:noFill/>
        </p:spPr>
        <p:txBody>
          <a:bodyPr wrap="none" lIns="91422" tIns="45711" rIns="91422" bIns="45711">
            <a:spAutoFit/>
          </a:bodyPr>
          <a:lstStyle/>
          <a:p>
            <a:pPr>
              <a:defRPr sz="2800" b="1">
                <a:solidFill>
                  <a:srgbClr val="193755"/>
                </a:solidFill>
                <a:latin typeface="Aptos Display"/>
              </a:defRPr>
            </a:pPr>
            <a:r>
              <a:rPr dirty="0" err="1"/>
              <a:t>Prinsip</a:t>
            </a:r>
            <a:r>
              <a:rPr dirty="0"/>
              <a:t> </a:t>
            </a:r>
            <a:r>
              <a:rPr dirty="0" err="1"/>
              <a:t>Utama</a:t>
            </a:r>
            <a:r>
              <a:rPr dirty="0"/>
              <a:t> </a:t>
            </a:r>
            <a:r>
              <a:rPr dirty="0" err="1"/>
              <a:t>Pembelajaran</a:t>
            </a:r>
            <a:r>
              <a:rPr dirty="0"/>
              <a:t> </a:t>
            </a:r>
            <a:r>
              <a:rPr dirty="0" err="1"/>
              <a:t>Mendalam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777240" y="1600202"/>
            <a:ext cx="10698480" cy="2669944"/>
          </a:xfrm>
          <a:prstGeom prst="rect">
            <a:avLst/>
          </a:prstGeom>
          <a:noFill/>
        </p:spPr>
        <p:txBody>
          <a:bodyPr wrap="square" lIns="91422" tIns="45711" rIns="91422" bIns="45711">
            <a:spAutoFit/>
          </a:bodyPr>
          <a:lstStyle/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rPr dirty="0" err="1"/>
              <a:t>Berkesadaran</a:t>
            </a:r>
            <a:r>
              <a:rPr dirty="0"/>
              <a:t> (mindful): </a:t>
            </a:r>
            <a:r>
              <a:rPr dirty="0" err="1"/>
              <a:t>peserta</a:t>
            </a:r>
            <a:r>
              <a:rPr dirty="0"/>
              <a:t> </a:t>
            </a:r>
            <a:r>
              <a:rPr dirty="0" err="1"/>
              <a:t>didik</a:t>
            </a:r>
            <a:r>
              <a:rPr dirty="0"/>
              <a:t> </a:t>
            </a:r>
            <a:r>
              <a:rPr dirty="0" err="1"/>
              <a:t>memahami</a:t>
            </a:r>
            <a:r>
              <a:rPr dirty="0"/>
              <a:t> </a:t>
            </a:r>
            <a:r>
              <a:rPr dirty="0" err="1"/>
              <a:t>tujuan</a:t>
            </a:r>
            <a:r>
              <a:rPr dirty="0"/>
              <a:t>, proses, </a:t>
            </a:r>
            <a:r>
              <a:rPr dirty="0" err="1"/>
              <a:t>dan</a:t>
            </a:r>
            <a:r>
              <a:rPr dirty="0"/>
              <a:t> </a:t>
            </a:r>
            <a:r>
              <a:rPr dirty="0" err="1"/>
              <a:t>alasan</a:t>
            </a:r>
            <a:r>
              <a:rPr dirty="0"/>
              <a:t> </a:t>
            </a:r>
            <a:r>
              <a:rPr dirty="0" err="1"/>
              <a:t>mengapa</a:t>
            </a:r>
            <a:r>
              <a:rPr dirty="0"/>
              <a:t> </a:t>
            </a:r>
            <a:r>
              <a:rPr dirty="0" err="1"/>
              <a:t>ia</a:t>
            </a:r>
            <a:r>
              <a:rPr dirty="0"/>
              <a:t> </a:t>
            </a:r>
            <a:r>
              <a:rPr dirty="0" err="1"/>
              <a:t>belajar</a:t>
            </a:r>
            <a:r>
              <a:rPr dirty="0"/>
              <a:t>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rPr dirty="0" err="1"/>
              <a:t>Bermakna</a:t>
            </a:r>
            <a:r>
              <a:rPr dirty="0"/>
              <a:t> (meaningful): </a:t>
            </a:r>
            <a:r>
              <a:rPr dirty="0" err="1"/>
              <a:t>pembelajaran</a:t>
            </a:r>
            <a:r>
              <a:rPr dirty="0"/>
              <a:t> </a:t>
            </a:r>
            <a:r>
              <a:rPr dirty="0" err="1"/>
              <a:t>terhubung</a:t>
            </a:r>
            <a:r>
              <a:rPr dirty="0"/>
              <a:t> </a:t>
            </a:r>
            <a:r>
              <a:rPr dirty="0" err="1"/>
              <a:t>dengan</a:t>
            </a:r>
            <a:r>
              <a:rPr dirty="0"/>
              <a:t> </a:t>
            </a:r>
            <a:r>
              <a:rPr dirty="0" err="1"/>
              <a:t>pengalaman</a:t>
            </a:r>
            <a:r>
              <a:rPr dirty="0"/>
              <a:t>, </a:t>
            </a:r>
            <a:r>
              <a:rPr dirty="0" err="1"/>
              <a:t>kebutuhan</a:t>
            </a:r>
            <a:r>
              <a:rPr dirty="0"/>
              <a:t>, </a:t>
            </a:r>
            <a:r>
              <a:rPr dirty="0" err="1"/>
              <a:t>masalah</a:t>
            </a:r>
            <a:r>
              <a:rPr dirty="0"/>
              <a:t>, </a:t>
            </a:r>
            <a:r>
              <a:rPr dirty="0" err="1"/>
              <a:t>dan</a:t>
            </a:r>
            <a:r>
              <a:rPr dirty="0"/>
              <a:t> </a:t>
            </a:r>
            <a:r>
              <a:rPr dirty="0" err="1"/>
              <a:t>kehidupan</a:t>
            </a:r>
            <a:r>
              <a:rPr dirty="0"/>
              <a:t> </a:t>
            </a:r>
            <a:r>
              <a:rPr dirty="0" err="1"/>
              <a:t>nyata</a:t>
            </a:r>
            <a:r>
              <a:rPr dirty="0"/>
              <a:t>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rPr dirty="0" err="1"/>
              <a:t>Menggembirakan</a:t>
            </a:r>
            <a:r>
              <a:rPr dirty="0"/>
              <a:t> (joyful): </a:t>
            </a:r>
            <a:r>
              <a:rPr dirty="0" err="1"/>
              <a:t>suasana</a:t>
            </a:r>
            <a:r>
              <a:rPr dirty="0"/>
              <a:t> </a:t>
            </a:r>
            <a:r>
              <a:rPr dirty="0" err="1"/>
              <a:t>aman</a:t>
            </a:r>
            <a:r>
              <a:rPr dirty="0"/>
              <a:t>, </a:t>
            </a:r>
            <a:r>
              <a:rPr dirty="0" err="1"/>
              <a:t>positif</a:t>
            </a:r>
            <a:r>
              <a:rPr dirty="0"/>
              <a:t>, </a:t>
            </a:r>
            <a:r>
              <a:rPr dirty="0" err="1"/>
              <a:t>menantang</a:t>
            </a:r>
            <a:r>
              <a:rPr dirty="0"/>
              <a:t>, </a:t>
            </a:r>
            <a:r>
              <a:rPr dirty="0" err="1"/>
              <a:t>kolaboratif</a:t>
            </a:r>
            <a:r>
              <a:rPr dirty="0"/>
              <a:t>, </a:t>
            </a:r>
            <a:r>
              <a:rPr dirty="0" err="1"/>
              <a:t>dan</a:t>
            </a:r>
            <a:r>
              <a:rPr dirty="0"/>
              <a:t> </a:t>
            </a:r>
            <a:r>
              <a:rPr dirty="0" err="1"/>
              <a:t>memberi</a:t>
            </a:r>
            <a:r>
              <a:rPr dirty="0"/>
              <a:t> </a:t>
            </a:r>
            <a:r>
              <a:rPr dirty="0" err="1"/>
              <a:t>ruang</a:t>
            </a:r>
            <a:r>
              <a:rPr dirty="0"/>
              <a:t> </a:t>
            </a: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mencoba</a:t>
            </a:r>
            <a:r>
              <a:rPr dirty="0"/>
              <a:t>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rPr dirty="0" err="1"/>
              <a:t>Ketiganya</a:t>
            </a:r>
            <a:r>
              <a:rPr dirty="0"/>
              <a:t> </a:t>
            </a:r>
            <a:r>
              <a:rPr dirty="0" err="1"/>
              <a:t>dirancang</a:t>
            </a:r>
            <a:r>
              <a:rPr dirty="0"/>
              <a:t> </a:t>
            </a:r>
            <a:r>
              <a:rPr dirty="0" err="1"/>
              <a:t>secara</a:t>
            </a:r>
            <a:r>
              <a:rPr dirty="0"/>
              <a:t> </a:t>
            </a:r>
            <a:r>
              <a:rPr dirty="0" err="1"/>
              <a:t>terpadu</a:t>
            </a:r>
            <a:r>
              <a:rPr dirty="0"/>
              <a:t>, </a:t>
            </a:r>
            <a:r>
              <a:rPr dirty="0" err="1"/>
              <a:t>bukan</a:t>
            </a:r>
            <a:r>
              <a:rPr dirty="0"/>
              <a:t> </a:t>
            </a:r>
            <a:r>
              <a:rPr dirty="0" err="1"/>
              <a:t>sebagai</a:t>
            </a:r>
            <a:r>
              <a:rPr dirty="0"/>
              <a:t> </a:t>
            </a:r>
            <a:r>
              <a:rPr dirty="0" err="1"/>
              <a:t>kegiatan</a:t>
            </a:r>
            <a:r>
              <a:rPr dirty="0"/>
              <a:t> yang </a:t>
            </a:r>
            <a:r>
              <a:rPr dirty="0" err="1"/>
              <a:t>berdiri</a:t>
            </a:r>
            <a:r>
              <a:rPr dirty="0"/>
              <a:t> </a:t>
            </a:r>
            <a:r>
              <a:rPr dirty="0" err="1"/>
              <a:t>sendiri</a:t>
            </a:r>
            <a:r>
              <a:rPr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1" y="6446521"/>
            <a:ext cx="250353" cy="246203"/>
          </a:xfrm>
          <a:prstGeom prst="rect">
            <a:avLst/>
          </a:prstGeom>
          <a:noFill/>
        </p:spPr>
        <p:txBody>
          <a:bodyPr wrap="none" lIns="91422" tIns="45711" rIns="91422" bIns="45711">
            <a:spAutoFit/>
          </a:bodyPr>
          <a:lstStyle/>
          <a:p>
            <a:pPr>
              <a:defRPr sz="1000">
                <a:solidFill>
                  <a:srgbClr val="6E6E6E"/>
                </a:solidFill>
              </a:defRPr>
            </a:pPr>
            <a: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479" y="551238"/>
            <a:ext cx="79335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err="1" smtClean="0">
                <a:solidFill>
                  <a:srgbClr val="002060"/>
                </a:solidFill>
                <a:latin typeface="Aptos Display"/>
              </a:rPr>
              <a:t>Pesan</a:t>
            </a:r>
            <a:r>
              <a:rPr lang="en-US" sz="2800" b="1" dirty="0" smtClean="0">
                <a:solidFill>
                  <a:srgbClr val="002060"/>
                </a:solidFill>
                <a:latin typeface="Aptos Display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Aptos Display"/>
              </a:rPr>
              <a:t>Penting</a:t>
            </a:r>
            <a:r>
              <a:rPr lang="en-US" sz="2800" b="1" dirty="0" smtClean="0">
                <a:solidFill>
                  <a:srgbClr val="002060"/>
                </a:solidFill>
                <a:latin typeface="Aptos Display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Aptos Display"/>
              </a:rPr>
              <a:t>dari</a:t>
            </a:r>
            <a:r>
              <a:rPr lang="en-US" sz="2800" b="1" dirty="0" smtClean="0">
                <a:solidFill>
                  <a:srgbClr val="002060"/>
                </a:solidFill>
                <a:latin typeface="Aptos Display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Aptos Display"/>
              </a:rPr>
              <a:t>Pembelajaran</a:t>
            </a:r>
            <a:r>
              <a:rPr lang="en-US" sz="2800" b="1" dirty="0" smtClean="0">
                <a:solidFill>
                  <a:srgbClr val="002060"/>
                </a:solidFill>
                <a:latin typeface="Aptos Display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Aptos Display"/>
              </a:rPr>
              <a:t>Mendalam</a:t>
            </a:r>
            <a:r>
              <a:rPr lang="en-US" sz="2800" b="1" dirty="0" smtClean="0">
                <a:solidFill>
                  <a:srgbClr val="002060"/>
                </a:solidFill>
                <a:latin typeface="Aptos Display"/>
              </a:rPr>
              <a:t> :</a:t>
            </a:r>
            <a:endParaRPr lang="en-US" sz="2800" b="1" dirty="0">
              <a:solidFill>
                <a:srgbClr val="002060"/>
              </a:solidFill>
              <a:latin typeface="Aptos Display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8175" y="1166843"/>
            <a:ext cx="9356943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en-US" sz="2400" b="1" dirty="0" err="1">
                <a:solidFill>
                  <a:srgbClr val="002060"/>
                </a:solidFill>
                <a:latin typeface="Aptos Display"/>
              </a:rPr>
              <a:t>Berkesadaran</a:t>
            </a:r>
            <a:r>
              <a:rPr lang="en-US" sz="2400" b="1" dirty="0">
                <a:solidFill>
                  <a:srgbClr val="002060"/>
                </a:solidFill>
                <a:latin typeface="Aptos Display"/>
              </a:rPr>
              <a:t> (mindful):</a:t>
            </a:r>
            <a:endParaRPr lang="en-US" sz="2400" dirty="0" smtClean="0">
              <a:solidFill>
                <a:srgbClr val="000000"/>
              </a:solidFill>
              <a:latin typeface="Inter"/>
            </a:endParaRPr>
          </a:p>
          <a:p>
            <a:r>
              <a:rPr lang="en-US" sz="2400" dirty="0" err="1" smtClean="0">
                <a:solidFill>
                  <a:srgbClr val="000000"/>
                </a:solidFill>
                <a:latin typeface="Inter"/>
              </a:rPr>
              <a:t>Rasulullah</a:t>
            </a:r>
            <a:r>
              <a:rPr lang="en-US" sz="2400" dirty="0" smtClean="0">
                <a:solidFill>
                  <a:srgbClr val="000000"/>
                </a:solidFill>
                <a:latin typeface="Inter"/>
              </a:rPr>
              <a:t> SAW </a:t>
            </a:r>
            <a:r>
              <a:rPr lang="en-US" sz="2400" dirty="0" err="1" smtClean="0">
                <a:solidFill>
                  <a:srgbClr val="000000"/>
                </a:solidFill>
                <a:latin typeface="Inter"/>
              </a:rPr>
              <a:t>berpesan</a:t>
            </a:r>
            <a:r>
              <a:rPr lang="en-US" sz="2400" dirty="0" smtClean="0">
                <a:solidFill>
                  <a:srgbClr val="000000"/>
                </a:solidFill>
                <a:latin typeface="Inter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Inter"/>
              </a:rPr>
              <a:t>dalam</a:t>
            </a:r>
            <a:r>
              <a:rPr lang="en-US" sz="2400" dirty="0" smtClean="0">
                <a:solidFill>
                  <a:srgbClr val="000000"/>
                </a:solidFill>
                <a:latin typeface="Inter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Inter"/>
              </a:rPr>
              <a:t>hadisnya</a:t>
            </a:r>
            <a:r>
              <a:rPr lang="en-US" sz="2400" dirty="0" smtClean="0">
                <a:solidFill>
                  <a:srgbClr val="000000"/>
                </a:solidFill>
                <a:latin typeface="Inter"/>
              </a:rPr>
              <a:t>:</a:t>
            </a:r>
          </a:p>
          <a:p>
            <a:endParaRPr lang="en-US" sz="2400" dirty="0" smtClean="0">
              <a:solidFill>
                <a:srgbClr val="000000"/>
              </a:solidFill>
              <a:latin typeface="Inter"/>
            </a:endParaRPr>
          </a:p>
          <a:p>
            <a:pPr algn="r"/>
            <a:r>
              <a:rPr lang="en-US" sz="2400" dirty="0" smtClean="0">
                <a:solidFill>
                  <a:srgbClr val="000000"/>
                </a:solidFill>
                <a:latin typeface="Inter"/>
              </a:rPr>
              <a:t> </a:t>
            </a:r>
            <a:r>
              <a:rPr lang="ar-SA" sz="2400" dirty="0">
                <a:solidFill>
                  <a:srgbClr val="000000"/>
                </a:solidFill>
                <a:latin typeface="Inter"/>
              </a:rPr>
              <a:t>أَلاَ وَإِنَّ فِي الْجَسَدِ مُضْغَةً، إِذَا صَلَحَتْ صَلَحَ الْجَسَدُ كُلُّهُ، وَإِذَا فَسَدَتْ فَسَدَ الْجَسَدُ كُلُّهُ، أَلاَ وَهِيَ الْقَلْبُ. رواه البخاري ومسلم. </a:t>
            </a:r>
            <a:r>
              <a:rPr lang="ar-SA" sz="2400" dirty="0" smtClean="0">
                <a:solidFill>
                  <a:srgbClr val="000000"/>
                </a:solidFill>
                <a:latin typeface="Inter"/>
              </a:rPr>
              <a:t>“</a:t>
            </a:r>
            <a:endParaRPr lang="en-US" sz="2400" dirty="0" smtClean="0">
              <a:solidFill>
                <a:srgbClr val="000000"/>
              </a:solidFill>
              <a:latin typeface="Inter"/>
            </a:endParaRPr>
          </a:p>
          <a:p>
            <a:endParaRPr lang="en-US" sz="2400" dirty="0">
              <a:solidFill>
                <a:srgbClr val="000000"/>
              </a:solidFill>
              <a:latin typeface="Inter"/>
            </a:endParaRPr>
          </a:p>
          <a:p>
            <a:r>
              <a:rPr lang="en-US" sz="2400" dirty="0" err="1" smtClean="0">
                <a:solidFill>
                  <a:srgbClr val="000000"/>
                </a:solidFill>
                <a:latin typeface="Inter"/>
              </a:rPr>
              <a:t>Ketahuilah</a:t>
            </a:r>
            <a:r>
              <a:rPr lang="en-US" sz="2400" dirty="0">
                <a:solidFill>
                  <a:srgbClr val="000000"/>
                </a:solidFill>
                <a:latin typeface="Inter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Inter"/>
              </a:rPr>
              <a:t>sesungguhnya</a:t>
            </a:r>
            <a:r>
              <a:rPr lang="en-US" sz="2400" dirty="0">
                <a:solidFill>
                  <a:srgbClr val="000000"/>
                </a:solidFill>
                <a:latin typeface="Inter"/>
              </a:rPr>
              <a:t> di </a:t>
            </a:r>
            <a:r>
              <a:rPr lang="en-US" sz="2400" dirty="0" err="1">
                <a:solidFill>
                  <a:srgbClr val="000000"/>
                </a:solidFill>
                <a:latin typeface="Inter"/>
              </a:rPr>
              <a:t>dalam</a:t>
            </a:r>
            <a:r>
              <a:rPr lang="en-US" sz="2400" dirty="0">
                <a:solidFill>
                  <a:srgbClr val="000000"/>
                </a:solidFill>
                <a:latin typeface="Inter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Inter"/>
              </a:rPr>
              <a:t>tubuh</a:t>
            </a:r>
            <a:r>
              <a:rPr lang="en-US" sz="2400" dirty="0">
                <a:solidFill>
                  <a:srgbClr val="000000"/>
                </a:solidFill>
                <a:latin typeface="Inter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Inter"/>
              </a:rPr>
              <a:t>terdapat</a:t>
            </a:r>
            <a:r>
              <a:rPr lang="en-US" sz="2400" dirty="0">
                <a:solidFill>
                  <a:srgbClr val="000000"/>
                </a:solidFill>
                <a:latin typeface="Inter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Inter"/>
              </a:rPr>
              <a:t>segumpal</a:t>
            </a:r>
            <a:r>
              <a:rPr lang="en-US" sz="2400" dirty="0">
                <a:solidFill>
                  <a:srgbClr val="000000"/>
                </a:solidFill>
                <a:latin typeface="Inter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Inter"/>
              </a:rPr>
              <a:t>daging</a:t>
            </a:r>
            <a:r>
              <a:rPr lang="en-US" sz="2400" dirty="0">
                <a:solidFill>
                  <a:srgbClr val="000000"/>
                </a:solidFill>
                <a:latin typeface="Inter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Inter"/>
              </a:rPr>
              <a:t>Jika</a:t>
            </a:r>
            <a:r>
              <a:rPr lang="en-US" sz="2400" dirty="0">
                <a:solidFill>
                  <a:srgbClr val="000000"/>
                </a:solidFill>
                <a:latin typeface="Inter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Inter"/>
              </a:rPr>
              <a:t>segumpal</a:t>
            </a:r>
            <a:r>
              <a:rPr lang="en-US" sz="2400" dirty="0">
                <a:solidFill>
                  <a:srgbClr val="000000"/>
                </a:solidFill>
                <a:latin typeface="Inter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Inter"/>
              </a:rPr>
              <a:t>daging</a:t>
            </a:r>
            <a:r>
              <a:rPr lang="en-US" sz="2400" dirty="0">
                <a:solidFill>
                  <a:srgbClr val="000000"/>
                </a:solidFill>
                <a:latin typeface="Inter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Inter"/>
              </a:rPr>
              <a:t>itu</a:t>
            </a:r>
            <a:r>
              <a:rPr lang="en-US" sz="2400" dirty="0">
                <a:solidFill>
                  <a:srgbClr val="000000"/>
                </a:solidFill>
                <a:latin typeface="Inter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Inter"/>
              </a:rPr>
              <a:t>baik</a:t>
            </a:r>
            <a:r>
              <a:rPr lang="en-US" sz="2400" dirty="0">
                <a:solidFill>
                  <a:srgbClr val="000000"/>
                </a:solidFill>
                <a:latin typeface="Inter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Inter"/>
              </a:rPr>
              <a:t>maka</a:t>
            </a:r>
            <a:r>
              <a:rPr lang="en-US" sz="2400" dirty="0">
                <a:solidFill>
                  <a:srgbClr val="000000"/>
                </a:solidFill>
                <a:latin typeface="Inter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Inter"/>
              </a:rPr>
              <a:t>baiklah</a:t>
            </a:r>
            <a:r>
              <a:rPr lang="en-US" sz="2400" dirty="0">
                <a:solidFill>
                  <a:srgbClr val="000000"/>
                </a:solidFill>
                <a:latin typeface="Inter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Inter"/>
              </a:rPr>
              <a:t>seluruh</a:t>
            </a:r>
            <a:r>
              <a:rPr lang="en-US" sz="2400" dirty="0">
                <a:solidFill>
                  <a:srgbClr val="000000"/>
                </a:solidFill>
                <a:latin typeface="Inter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Inter"/>
              </a:rPr>
              <a:t>tubuhnya</a:t>
            </a:r>
            <a:r>
              <a:rPr lang="en-US" sz="2400" dirty="0">
                <a:solidFill>
                  <a:srgbClr val="000000"/>
                </a:solidFill>
                <a:latin typeface="Inter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Inter"/>
              </a:rPr>
              <a:t>dan</a:t>
            </a:r>
            <a:r>
              <a:rPr lang="en-US" sz="2400" dirty="0">
                <a:solidFill>
                  <a:srgbClr val="000000"/>
                </a:solidFill>
                <a:latin typeface="Inter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Inter"/>
              </a:rPr>
              <a:t>jika</a:t>
            </a:r>
            <a:r>
              <a:rPr lang="en-US" sz="2400" dirty="0">
                <a:solidFill>
                  <a:srgbClr val="000000"/>
                </a:solidFill>
                <a:latin typeface="Inter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Inter"/>
              </a:rPr>
              <a:t>segumpal</a:t>
            </a:r>
            <a:r>
              <a:rPr lang="en-US" sz="2400" dirty="0">
                <a:solidFill>
                  <a:srgbClr val="000000"/>
                </a:solidFill>
                <a:latin typeface="Inter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Inter"/>
              </a:rPr>
              <a:t>daging</a:t>
            </a:r>
            <a:r>
              <a:rPr lang="en-US" sz="2400" dirty="0">
                <a:solidFill>
                  <a:srgbClr val="000000"/>
                </a:solidFill>
                <a:latin typeface="Inter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Inter"/>
              </a:rPr>
              <a:t>tersebut</a:t>
            </a:r>
            <a:r>
              <a:rPr lang="en-US" sz="2400" dirty="0">
                <a:solidFill>
                  <a:srgbClr val="000000"/>
                </a:solidFill>
                <a:latin typeface="Inter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Inter"/>
              </a:rPr>
              <a:t>buruk</a:t>
            </a:r>
            <a:r>
              <a:rPr lang="en-US" sz="2400" dirty="0">
                <a:solidFill>
                  <a:srgbClr val="000000"/>
                </a:solidFill>
                <a:latin typeface="Inter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Inter"/>
              </a:rPr>
              <a:t>maka</a:t>
            </a:r>
            <a:r>
              <a:rPr lang="en-US" sz="2400" dirty="0">
                <a:solidFill>
                  <a:srgbClr val="000000"/>
                </a:solidFill>
                <a:latin typeface="Inter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Inter"/>
              </a:rPr>
              <a:t>buruklah</a:t>
            </a:r>
            <a:r>
              <a:rPr lang="en-US" sz="2400" dirty="0">
                <a:solidFill>
                  <a:srgbClr val="000000"/>
                </a:solidFill>
                <a:latin typeface="Inter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Inter"/>
              </a:rPr>
              <a:t>seluruh</a:t>
            </a:r>
            <a:r>
              <a:rPr lang="en-US" sz="2400" dirty="0">
                <a:solidFill>
                  <a:srgbClr val="000000"/>
                </a:solidFill>
                <a:latin typeface="Inter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Inter"/>
              </a:rPr>
              <a:t>tubuhnya</a:t>
            </a:r>
            <a:r>
              <a:rPr lang="en-US" sz="2400" dirty="0">
                <a:solidFill>
                  <a:srgbClr val="000000"/>
                </a:solidFill>
                <a:latin typeface="Inter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Inter"/>
              </a:rPr>
              <a:t>Ketahuilah</a:t>
            </a:r>
            <a:r>
              <a:rPr lang="en-US" sz="2400" dirty="0">
                <a:solidFill>
                  <a:srgbClr val="000000"/>
                </a:solidFill>
                <a:latin typeface="Inter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Inter"/>
              </a:rPr>
              <a:t>segumpal</a:t>
            </a:r>
            <a:r>
              <a:rPr lang="en-US" sz="2400" dirty="0">
                <a:solidFill>
                  <a:srgbClr val="000000"/>
                </a:solidFill>
                <a:latin typeface="Inter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Inter"/>
              </a:rPr>
              <a:t>daging</a:t>
            </a:r>
            <a:r>
              <a:rPr lang="en-US" sz="2400" dirty="0">
                <a:solidFill>
                  <a:srgbClr val="000000"/>
                </a:solidFill>
                <a:latin typeface="Inter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Inter"/>
              </a:rPr>
              <a:t>itu</a:t>
            </a:r>
            <a:r>
              <a:rPr lang="en-US" sz="2400" dirty="0">
                <a:solidFill>
                  <a:srgbClr val="000000"/>
                </a:solidFill>
                <a:latin typeface="Inter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Inter"/>
              </a:rPr>
              <a:t>adalah</a:t>
            </a:r>
            <a:r>
              <a:rPr lang="en-US" sz="2400" dirty="0">
                <a:solidFill>
                  <a:srgbClr val="000000"/>
                </a:solidFill>
                <a:latin typeface="Inter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Inter"/>
              </a:rPr>
              <a:t>hati</a:t>
            </a:r>
            <a:r>
              <a:rPr lang="en-US" sz="2400" dirty="0">
                <a:solidFill>
                  <a:srgbClr val="000000"/>
                </a:solidFill>
                <a:latin typeface="Inter"/>
              </a:rPr>
              <a:t>.” (HR </a:t>
            </a:r>
            <a:r>
              <a:rPr lang="en-US" sz="2400" dirty="0" err="1">
                <a:solidFill>
                  <a:srgbClr val="000000"/>
                </a:solidFill>
                <a:latin typeface="Inter"/>
              </a:rPr>
              <a:t>Bukhari</a:t>
            </a:r>
            <a:r>
              <a:rPr lang="en-US" sz="2400" dirty="0">
                <a:solidFill>
                  <a:srgbClr val="000000"/>
                </a:solidFill>
                <a:latin typeface="Inter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Inter"/>
              </a:rPr>
              <a:t>dan</a:t>
            </a:r>
            <a:r>
              <a:rPr lang="en-US" sz="2400" dirty="0">
                <a:solidFill>
                  <a:srgbClr val="000000"/>
                </a:solidFill>
                <a:latin typeface="Inter"/>
              </a:rPr>
              <a:t> Muslim)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6972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3671" y="415032"/>
            <a:ext cx="1086006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en-US" sz="2400" b="1" dirty="0" err="1">
                <a:solidFill>
                  <a:srgbClr val="002060"/>
                </a:solidFill>
                <a:latin typeface="Aptos"/>
              </a:rPr>
              <a:t>Bermakna</a:t>
            </a:r>
            <a:r>
              <a:rPr lang="en-US" sz="2400" b="1" dirty="0">
                <a:solidFill>
                  <a:srgbClr val="002060"/>
                </a:solidFill>
                <a:latin typeface="Aptos"/>
              </a:rPr>
              <a:t> (meaningful): </a:t>
            </a:r>
            <a:endParaRPr lang="en-US" sz="2400" b="1" dirty="0" smtClean="0">
              <a:solidFill>
                <a:srgbClr val="002060"/>
              </a:solidFill>
              <a:latin typeface="Aptos"/>
            </a:endParaRPr>
          </a:p>
          <a:p>
            <a:endParaRPr lang="en-US" sz="2400" b="1" dirty="0" smtClean="0">
              <a:solidFill>
                <a:srgbClr val="002060"/>
              </a:solidFill>
              <a:latin typeface="Aptos"/>
            </a:endParaRPr>
          </a:p>
          <a:p>
            <a:r>
              <a:rPr lang="en-US" sz="2400" dirty="0" smtClean="0">
                <a:latin typeface="Inter"/>
              </a:rPr>
              <a:t>QS </a:t>
            </a:r>
            <a:r>
              <a:rPr lang="en-US" sz="2400" dirty="0" err="1" smtClean="0">
                <a:latin typeface="Inter"/>
              </a:rPr>
              <a:t>Alimran</a:t>
            </a:r>
            <a:r>
              <a:rPr lang="en-US" sz="2400" dirty="0" smtClean="0">
                <a:latin typeface="Inter"/>
              </a:rPr>
              <a:t> :190-191</a:t>
            </a:r>
          </a:p>
          <a:p>
            <a:pPr algn="r"/>
            <a:r>
              <a:rPr lang="ar-SA" sz="2400" dirty="0" smtClean="0">
                <a:latin typeface="Inter"/>
              </a:rPr>
              <a:t>اِنَّ </a:t>
            </a:r>
            <a:r>
              <a:rPr lang="ar-SA" sz="2400" dirty="0">
                <a:latin typeface="Inter"/>
              </a:rPr>
              <a:t>فِىۡ خَلۡقِ السَّمٰوٰتِ وَالۡاَرۡضِ وَاخۡتِلَافِ الَّيۡلِ وَالنَّهَارِ لَاٰيٰتٍ لِّاُولِى الۡاَلۡبَابِ ۚۖ‏ </a:t>
            </a:r>
            <a:r>
              <a:rPr lang="ar-SA" sz="2400" dirty="0" smtClean="0">
                <a:latin typeface="Inter"/>
              </a:rPr>
              <a:t>١٩</a:t>
            </a:r>
            <a:endParaRPr lang="en-US" sz="2400" dirty="0" smtClean="0">
              <a:latin typeface="Inter"/>
            </a:endParaRPr>
          </a:p>
          <a:p>
            <a:endParaRPr lang="en-US" sz="2400" dirty="0">
              <a:latin typeface="Inter"/>
            </a:endParaRPr>
          </a:p>
          <a:p>
            <a:r>
              <a:rPr lang="ar-SA" sz="2400" dirty="0" smtClean="0">
                <a:latin typeface="Inter"/>
              </a:rPr>
              <a:t>٠</a:t>
            </a:r>
            <a:r>
              <a:rPr lang="en-US" sz="2400" dirty="0" smtClean="0">
                <a:latin typeface="Inter"/>
              </a:rPr>
              <a:t>”</a:t>
            </a:r>
            <a:r>
              <a:rPr lang="en-US" sz="2400" dirty="0" err="1" smtClean="0">
                <a:latin typeface="Inter"/>
              </a:rPr>
              <a:t>Sesungguhnya</a:t>
            </a:r>
            <a:r>
              <a:rPr lang="en-US" sz="2400" dirty="0" smtClean="0">
                <a:latin typeface="Inter"/>
              </a:rPr>
              <a:t> </a:t>
            </a:r>
            <a:r>
              <a:rPr lang="en-US" sz="2400" dirty="0" err="1">
                <a:latin typeface="Inter"/>
              </a:rPr>
              <a:t>dalam</a:t>
            </a:r>
            <a:r>
              <a:rPr lang="en-US" sz="2400" dirty="0">
                <a:latin typeface="Inter"/>
              </a:rPr>
              <a:t> </a:t>
            </a:r>
            <a:r>
              <a:rPr lang="en-US" sz="2400" dirty="0" err="1">
                <a:latin typeface="Inter"/>
              </a:rPr>
              <a:t>penciptaan</a:t>
            </a:r>
            <a:r>
              <a:rPr lang="en-US" sz="2400" dirty="0">
                <a:latin typeface="Inter"/>
              </a:rPr>
              <a:t> </a:t>
            </a:r>
            <a:r>
              <a:rPr lang="en-US" sz="2400" dirty="0" err="1">
                <a:latin typeface="Inter"/>
              </a:rPr>
              <a:t>langit</a:t>
            </a:r>
            <a:r>
              <a:rPr lang="en-US" sz="2400" dirty="0">
                <a:latin typeface="Inter"/>
              </a:rPr>
              <a:t> </a:t>
            </a:r>
            <a:r>
              <a:rPr lang="en-US" sz="2400" dirty="0" err="1">
                <a:latin typeface="Inter"/>
              </a:rPr>
              <a:t>dan</a:t>
            </a:r>
            <a:r>
              <a:rPr lang="en-US" sz="2400" dirty="0">
                <a:latin typeface="Inter"/>
              </a:rPr>
              <a:t> </a:t>
            </a:r>
            <a:r>
              <a:rPr lang="en-US" sz="2400" dirty="0" err="1">
                <a:latin typeface="Inter"/>
              </a:rPr>
              <a:t>bumi</a:t>
            </a:r>
            <a:r>
              <a:rPr lang="en-US" sz="2400" dirty="0">
                <a:latin typeface="Inter"/>
              </a:rPr>
              <a:t>, </a:t>
            </a:r>
            <a:r>
              <a:rPr lang="en-US" sz="2400" dirty="0" err="1">
                <a:latin typeface="Inter"/>
              </a:rPr>
              <a:t>dan</a:t>
            </a:r>
            <a:r>
              <a:rPr lang="en-US" sz="2400" dirty="0">
                <a:latin typeface="Inter"/>
              </a:rPr>
              <a:t> </a:t>
            </a:r>
            <a:r>
              <a:rPr lang="en-US" sz="2400" dirty="0" err="1">
                <a:latin typeface="Inter"/>
              </a:rPr>
              <a:t>pergantian</a:t>
            </a:r>
            <a:r>
              <a:rPr lang="en-US" sz="2400" dirty="0">
                <a:latin typeface="Inter"/>
              </a:rPr>
              <a:t> </a:t>
            </a:r>
            <a:r>
              <a:rPr lang="en-US" sz="2400" dirty="0" err="1">
                <a:latin typeface="Inter"/>
              </a:rPr>
              <a:t>malam</a:t>
            </a:r>
            <a:r>
              <a:rPr lang="en-US" sz="2400" dirty="0">
                <a:latin typeface="Inter"/>
              </a:rPr>
              <a:t> </a:t>
            </a:r>
            <a:r>
              <a:rPr lang="en-US" sz="2400" dirty="0" err="1">
                <a:latin typeface="Inter"/>
              </a:rPr>
              <a:t>dan</a:t>
            </a:r>
            <a:r>
              <a:rPr lang="en-US" sz="2400" dirty="0">
                <a:latin typeface="Inter"/>
              </a:rPr>
              <a:t> </a:t>
            </a:r>
            <a:r>
              <a:rPr lang="en-US" sz="2400" dirty="0" err="1">
                <a:latin typeface="Inter"/>
              </a:rPr>
              <a:t>siang</a:t>
            </a:r>
            <a:r>
              <a:rPr lang="en-US" sz="2400" dirty="0">
                <a:latin typeface="Inter"/>
              </a:rPr>
              <a:t> </a:t>
            </a:r>
            <a:r>
              <a:rPr lang="en-US" sz="2400" dirty="0" err="1">
                <a:latin typeface="Inter"/>
              </a:rPr>
              <a:t>terdapat</a:t>
            </a:r>
            <a:r>
              <a:rPr lang="en-US" sz="2400" dirty="0">
                <a:latin typeface="Inter"/>
              </a:rPr>
              <a:t> </a:t>
            </a:r>
            <a:r>
              <a:rPr lang="en-US" sz="2400" dirty="0" err="1">
                <a:latin typeface="Inter"/>
              </a:rPr>
              <a:t>tanda-tanda</a:t>
            </a:r>
            <a:r>
              <a:rPr lang="en-US" sz="2400" dirty="0">
                <a:latin typeface="Inter"/>
              </a:rPr>
              <a:t> (</a:t>
            </a:r>
            <a:r>
              <a:rPr lang="en-US" sz="2400" dirty="0" err="1">
                <a:latin typeface="Inter"/>
              </a:rPr>
              <a:t>kebesaran</a:t>
            </a:r>
            <a:r>
              <a:rPr lang="en-US" sz="2400" dirty="0">
                <a:latin typeface="Inter"/>
              </a:rPr>
              <a:t> Allah) </a:t>
            </a:r>
            <a:r>
              <a:rPr lang="en-US" sz="2400" dirty="0" err="1">
                <a:latin typeface="Inter"/>
              </a:rPr>
              <a:t>bagi</a:t>
            </a:r>
            <a:r>
              <a:rPr lang="en-US" sz="2400" dirty="0">
                <a:latin typeface="Inter"/>
              </a:rPr>
              <a:t> orang yang </a:t>
            </a:r>
            <a:r>
              <a:rPr lang="en-US" sz="2400" dirty="0" err="1" smtClean="0">
                <a:latin typeface="Inter"/>
              </a:rPr>
              <a:t>beraka</a:t>
            </a:r>
            <a:r>
              <a:rPr lang="en-US" sz="2400" dirty="0" smtClean="0">
                <a:latin typeface="Inter"/>
              </a:rPr>
              <a:t>”,</a:t>
            </a:r>
          </a:p>
          <a:p>
            <a:endParaRPr lang="en-US" sz="2400" dirty="0" smtClean="0">
              <a:latin typeface="Inter"/>
            </a:endParaRPr>
          </a:p>
          <a:p>
            <a:pPr algn="r"/>
            <a:r>
              <a:rPr lang="ar-SA" sz="2400" dirty="0">
                <a:latin typeface="Inter"/>
              </a:rPr>
              <a:t>الَّذِيۡنَ يَذۡكُرُوۡنَ اللّٰهَ قِيَامًا وَّقُعُوۡدًا وَّعَلٰى جُنُوۡبِهِمۡ وَيَتَفَكَّرُوۡنَ فِىۡ خَلۡقِ السَّمٰوٰتِ وَالۡاَرۡضِ​ۚ رَبَّنَا مَا خَلَقۡتَ هٰذَا بَاطِلًا ۚ سُبۡحٰنَكَ فَقِنَا عَذَابَ النَّارِ‏ </a:t>
            </a:r>
            <a:r>
              <a:rPr lang="ar-SA" sz="2400" dirty="0" smtClean="0">
                <a:latin typeface="Inter"/>
              </a:rPr>
              <a:t>١٩١</a:t>
            </a:r>
            <a:endParaRPr lang="en-US" sz="2400" dirty="0" smtClean="0">
              <a:latin typeface="Inter"/>
            </a:endParaRPr>
          </a:p>
          <a:p>
            <a:endParaRPr lang="en-US" sz="2400" dirty="0" smtClean="0">
              <a:latin typeface="Inter"/>
            </a:endParaRPr>
          </a:p>
          <a:p>
            <a:r>
              <a:rPr lang="en-US" sz="2400" dirty="0" smtClean="0">
                <a:latin typeface="Inter"/>
              </a:rPr>
              <a:t>“</a:t>
            </a:r>
            <a:r>
              <a:rPr lang="en-US" sz="2400" dirty="0" err="1" smtClean="0">
                <a:latin typeface="Inter"/>
              </a:rPr>
              <a:t>yaitu</a:t>
            </a:r>
            <a:r>
              <a:rPr lang="en-US" sz="2400" dirty="0" smtClean="0">
                <a:latin typeface="Inter"/>
              </a:rPr>
              <a:t>) orang-orang yang </a:t>
            </a:r>
            <a:r>
              <a:rPr lang="en-US" sz="2400" dirty="0" err="1" smtClean="0">
                <a:latin typeface="Inter"/>
              </a:rPr>
              <a:t>mengingat</a:t>
            </a:r>
            <a:r>
              <a:rPr lang="en-US" sz="2400" dirty="0" smtClean="0">
                <a:latin typeface="Inter"/>
              </a:rPr>
              <a:t> Allah </a:t>
            </a:r>
            <a:r>
              <a:rPr lang="en-US" sz="2400" dirty="0" err="1" smtClean="0">
                <a:latin typeface="Inter"/>
              </a:rPr>
              <a:t>sambil</a:t>
            </a:r>
            <a:r>
              <a:rPr lang="en-US" sz="2400" dirty="0" smtClean="0">
                <a:latin typeface="Inter"/>
              </a:rPr>
              <a:t> </a:t>
            </a:r>
            <a:r>
              <a:rPr lang="en-US" sz="2400" dirty="0" err="1" smtClean="0">
                <a:latin typeface="Inter"/>
              </a:rPr>
              <a:t>berdiri</a:t>
            </a:r>
            <a:r>
              <a:rPr lang="en-US" sz="2400" dirty="0" smtClean="0">
                <a:latin typeface="Inter"/>
              </a:rPr>
              <a:t>, </a:t>
            </a:r>
            <a:r>
              <a:rPr lang="en-US" sz="2400" dirty="0" err="1" smtClean="0">
                <a:latin typeface="Inter"/>
              </a:rPr>
              <a:t>duduk</a:t>
            </a:r>
            <a:r>
              <a:rPr lang="en-US" sz="2400" dirty="0" smtClean="0">
                <a:latin typeface="Inter"/>
              </a:rPr>
              <a:t> </a:t>
            </a:r>
            <a:r>
              <a:rPr lang="en-US" sz="2400" dirty="0" err="1" smtClean="0">
                <a:latin typeface="Inter"/>
              </a:rPr>
              <a:t>atau</a:t>
            </a:r>
            <a:r>
              <a:rPr lang="en-US" sz="2400" dirty="0" smtClean="0">
                <a:latin typeface="Inter"/>
              </a:rPr>
              <a:t> </a:t>
            </a:r>
            <a:r>
              <a:rPr lang="en-US" sz="2400" dirty="0" err="1" smtClean="0">
                <a:latin typeface="Inter"/>
              </a:rPr>
              <a:t>dalam</a:t>
            </a:r>
            <a:r>
              <a:rPr lang="en-US" sz="2400" dirty="0" smtClean="0">
                <a:latin typeface="Inter"/>
              </a:rPr>
              <a:t> </a:t>
            </a:r>
            <a:r>
              <a:rPr lang="en-US" sz="2400" dirty="0" err="1" smtClean="0">
                <a:latin typeface="Inter"/>
              </a:rPr>
              <a:t>keadaan</a:t>
            </a:r>
            <a:r>
              <a:rPr lang="en-US" sz="2400" dirty="0" smtClean="0">
                <a:latin typeface="Inter"/>
              </a:rPr>
              <a:t> </a:t>
            </a:r>
            <a:r>
              <a:rPr lang="en-US" sz="2400" dirty="0" err="1" smtClean="0">
                <a:latin typeface="Inter"/>
              </a:rPr>
              <a:t>berbaring</a:t>
            </a:r>
            <a:r>
              <a:rPr lang="en-US" sz="2400" dirty="0" smtClean="0">
                <a:latin typeface="Inter"/>
              </a:rPr>
              <a:t>, </a:t>
            </a:r>
            <a:r>
              <a:rPr lang="en-US" sz="2400" dirty="0" err="1" smtClean="0">
                <a:latin typeface="Inter"/>
              </a:rPr>
              <a:t>dan</a:t>
            </a:r>
            <a:r>
              <a:rPr lang="en-US" sz="2400" dirty="0" smtClean="0">
                <a:latin typeface="Inter"/>
              </a:rPr>
              <a:t> </a:t>
            </a:r>
            <a:r>
              <a:rPr lang="en-US" sz="2400" dirty="0" err="1" smtClean="0">
                <a:latin typeface="Inter"/>
              </a:rPr>
              <a:t>mereka</a:t>
            </a:r>
            <a:r>
              <a:rPr lang="en-US" sz="2400" dirty="0" smtClean="0">
                <a:latin typeface="Inter"/>
              </a:rPr>
              <a:t> </a:t>
            </a:r>
            <a:r>
              <a:rPr lang="en-US" sz="2400" dirty="0" err="1" smtClean="0">
                <a:latin typeface="Inter"/>
              </a:rPr>
              <a:t>memikirkan</a:t>
            </a:r>
            <a:r>
              <a:rPr lang="en-US" sz="2400" dirty="0" smtClean="0">
                <a:latin typeface="Inter"/>
              </a:rPr>
              <a:t> </a:t>
            </a:r>
            <a:r>
              <a:rPr lang="en-US" sz="2400" dirty="0" err="1" smtClean="0">
                <a:latin typeface="Inter"/>
              </a:rPr>
              <a:t>tentang</a:t>
            </a:r>
            <a:r>
              <a:rPr lang="en-US" sz="2400" dirty="0" smtClean="0">
                <a:latin typeface="Inter"/>
              </a:rPr>
              <a:t> </a:t>
            </a:r>
            <a:r>
              <a:rPr lang="en-US" sz="2400" dirty="0" err="1" smtClean="0">
                <a:latin typeface="Inter"/>
              </a:rPr>
              <a:t>penciptaan</a:t>
            </a:r>
            <a:r>
              <a:rPr lang="en-US" sz="2400" dirty="0" smtClean="0">
                <a:latin typeface="Inter"/>
              </a:rPr>
              <a:t> </a:t>
            </a:r>
            <a:r>
              <a:rPr lang="en-US" sz="2400" dirty="0" err="1" smtClean="0">
                <a:latin typeface="Inter"/>
              </a:rPr>
              <a:t>langit</a:t>
            </a:r>
            <a:r>
              <a:rPr lang="en-US" sz="2400" dirty="0" smtClean="0">
                <a:latin typeface="Inter"/>
              </a:rPr>
              <a:t> </a:t>
            </a:r>
            <a:r>
              <a:rPr lang="en-US" sz="2400" dirty="0" err="1" smtClean="0">
                <a:latin typeface="Inter"/>
              </a:rPr>
              <a:t>dan</a:t>
            </a:r>
            <a:r>
              <a:rPr lang="en-US" sz="2400" dirty="0" smtClean="0">
                <a:latin typeface="Inter"/>
              </a:rPr>
              <a:t> </a:t>
            </a:r>
            <a:r>
              <a:rPr lang="en-US" sz="2400" dirty="0" err="1" smtClean="0">
                <a:latin typeface="Inter"/>
              </a:rPr>
              <a:t>bumi</a:t>
            </a:r>
            <a:r>
              <a:rPr lang="en-US" sz="2400" dirty="0" smtClean="0">
                <a:latin typeface="Inter"/>
              </a:rPr>
              <a:t> (</a:t>
            </a:r>
            <a:r>
              <a:rPr lang="en-US" sz="2400" dirty="0" err="1" smtClean="0">
                <a:latin typeface="Inter"/>
              </a:rPr>
              <a:t>seraya</a:t>
            </a:r>
            <a:r>
              <a:rPr lang="en-US" sz="2400" dirty="0" smtClean="0">
                <a:latin typeface="Inter"/>
              </a:rPr>
              <a:t> </a:t>
            </a:r>
            <a:r>
              <a:rPr lang="en-US" sz="2400" dirty="0" err="1" smtClean="0">
                <a:latin typeface="Inter"/>
              </a:rPr>
              <a:t>berkata</a:t>
            </a:r>
            <a:r>
              <a:rPr lang="en-US" sz="2400" dirty="0" smtClean="0">
                <a:latin typeface="Inter"/>
              </a:rPr>
              <a:t>), "</a:t>
            </a:r>
            <a:r>
              <a:rPr lang="en-US" sz="2400" dirty="0" err="1" smtClean="0">
                <a:latin typeface="Inter"/>
              </a:rPr>
              <a:t>Ya</a:t>
            </a:r>
            <a:r>
              <a:rPr lang="en-US" sz="2400" dirty="0" smtClean="0">
                <a:latin typeface="Inter"/>
              </a:rPr>
              <a:t> </a:t>
            </a:r>
            <a:r>
              <a:rPr lang="en-US" sz="2400" dirty="0" err="1" smtClean="0">
                <a:latin typeface="Inter"/>
              </a:rPr>
              <a:t>Tuhan</a:t>
            </a:r>
            <a:r>
              <a:rPr lang="en-US" sz="2400" dirty="0" smtClean="0">
                <a:latin typeface="Inter"/>
              </a:rPr>
              <a:t> kami, </a:t>
            </a:r>
            <a:r>
              <a:rPr lang="en-US" sz="2400" dirty="0" err="1" smtClean="0">
                <a:latin typeface="Inter"/>
              </a:rPr>
              <a:t>tidaklah</a:t>
            </a:r>
            <a:r>
              <a:rPr lang="en-US" sz="2400" dirty="0" smtClean="0">
                <a:latin typeface="Inter"/>
              </a:rPr>
              <a:t> </a:t>
            </a:r>
            <a:r>
              <a:rPr lang="en-US" sz="2400" dirty="0" err="1" smtClean="0">
                <a:latin typeface="Inter"/>
              </a:rPr>
              <a:t>Engkau</a:t>
            </a:r>
            <a:r>
              <a:rPr lang="en-US" sz="2400" dirty="0" smtClean="0">
                <a:latin typeface="Inter"/>
              </a:rPr>
              <a:t> </a:t>
            </a:r>
            <a:r>
              <a:rPr lang="en-US" sz="2400" dirty="0" err="1" smtClean="0">
                <a:latin typeface="Inter"/>
              </a:rPr>
              <a:t>menciptakan</a:t>
            </a:r>
            <a:r>
              <a:rPr lang="en-US" sz="2400" dirty="0" smtClean="0">
                <a:latin typeface="Inter"/>
              </a:rPr>
              <a:t> </a:t>
            </a:r>
            <a:r>
              <a:rPr lang="en-US" sz="2400" dirty="0" err="1" smtClean="0">
                <a:latin typeface="Inter"/>
              </a:rPr>
              <a:t>semua</a:t>
            </a:r>
            <a:r>
              <a:rPr lang="en-US" sz="2400" dirty="0" smtClean="0">
                <a:latin typeface="Inter"/>
              </a:rPr>
              <a:t> </a:t>
            </a:r>
            <a:r>
              <a:rPr lang="en-US" sz="2400" dirty="0" err="1" smtClean="0">
                <a:latin typeface="Inter"/>
              </a:rPr>
              <a:t>ini</a:t>
            </a:r>
            <a:r>
              <a:rPr lang="en-US" sz="2400" dirty="0" smtClean="0">
                <a:latin typeface="Inter"/>
              </a:rPr>
              <a:t> </a:t>
            </a:r>
            <a:r>
              <a:rPr lang="en-US" sz="2400" dirty="0" err="1" smtClean="0">
                <a:latin typeface="Inter"/>
              </a:rPr>
              <a:t>sia-sia</a:t>
            </a:r>
            <a:r>
              <a:rPr lang="en-US" sz="2400" dirty="0" smtClean="0">
                <a:latin typeface="Inter"/>
              </a:rPr>
              <a:t>; </a:t>
            </a:r>
            <a:r>
              <a:rPr lang="en-US" sz="2400" dirty="0" err="1" smtClean="0">
                <a:latin typeface="Inter"/>
              </a:rPr>
              <a:t>Mahasuci</a:t>
            </a:r>
            <a:r>
              <a:rPr lang="en-US" sz="2400" dirty="0" smtClean="0">
                <a:latin typeface="Inter"/>
              </a:rPr>
              <a:t> </a:t>
            </a:r>
            <a:r>
              <a:rPr lang="en-US" sz="2400" dirty="0" err="1" smtClean="0">
                <a:latin typeface="Inter"/>
              </a:rPr>
              <a:t>Engkau</a:t>
            </a:r>
            <a:r>
              <a:rPr lang="en-US" sz="2400" dirty="0" smtClean="0">
                <a:latin typeface="Inter"/>
              </a:rPr>
              <a:t>, </a:t>
            </a:r>
            <a:r>
              <a:rPr lang="en-US" sz="2400" dirty="0" err="1" smtClean="0">
                <a:latin typeface="Inter"/>
              </a:rPr>
              <a:t>lindungilah</a:t>
            </a:r>
            <a:r>
              <a:rPr lang="en-US" sz="2400" dirty="0" smtClean="0">
                <a:latin typeface="Inter"/>
              </a:rPr>
              <a:t> kami </a:t>
            </a:r>
            <a:r>
              <a:rPr lang="en-US" sz="2400" dirty="0" err="1" smtClean="0">
                <a:latin typeface="Inter"/>
              </a:rPr>
              <a:t>dari</a:t>
            </a:r>
            <a:r>
              <a:rPr lang="en-US" sz="2400" dirty="0" smtClean="0">
                <a:latin typeface="Inter"/>
              </a:rPr>
              <a:t> </a:t>
            </a:r>
            <a:r>
              <a:rPr lang="en-US" sz="2400" dirty="0" err="1" smtClean="0">
                <a:latin typeface="Inter"/>
              </a:rPr>
              <a:t>azab</a:t>
            </a:r>
            <a:r>
              <a:rPr lang="en-US" sz="2400" dirty="0" smtClean="0">
                <a:latin typeface="Inter"/>
              </a:rPr>
              <a:t> </a:t>
            </a:r>
            <a:r>
              <a:rPr lang="en-US" sz="2400" dirty="0" err="1" smtClean="0">
                <a:latin typeface="Inter"/>
              </a:rPr>
              <a:t>neraka</a:t>
            </a:r>
            <a:r>
              <a:rPr lang="en-US" sz="2400" dirty="0" smtClean="0">
                <a:latin typeface="Inter"/>
              </a:rPr>
              <a:t>”.</a:t>
            </a:r>
            <a:endParaRPr lang="en-US" sz="2400" dirty="0"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302749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02084" y="598541"/>
            <a:ext cx="9883034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v"/>
            </a:pPr>
            <a:r>
              <a:rPr lang="en-US" sz="2400" b="1" dirty="0" err="1">
                <a:solidFill>
                  <a:srgbClr val="002060"/>
                </a:solidFill>
                <a:latin typeface="Aptos"/>
              </a:rPr>
              <a:t>Menggembirakan</a:t>
            </a:r>
            <a:r>
              <a:rPr lang="en-US" sz="2400" b="1" dirty="0">
                <a:solidFill>
                  <a:srgbClr val="002060"/>
                </a:solidFill>
                <a:latin typeface="Aptos"/>
              </a:rPr>
              <a:t> (joyful</a:t>
            </a:r>
            <a:r>
              <a:rPr lang="en-US" sz="2400" b="1" dirty="0" smtClean="0">
                <a:solidFill>
                  <a:srgbClr val="002060"/>
                </a:solidFill>
                <a:latin typeface="Aptos"/>
              </a:rPr>
              <a:t>):</a:t>
            </a:r>
          </a:p>
          <a:p>
            <a:pPr lvl="0"/>
            <a:endParaRPr lang="en-US" sz="2400" b="1" dirty="0" smtClean="0">
              <a:solidFill>
                <a:srgbClr val="002060"/>
              </a:solidFill>
              <a:latin typeface="Aptos"/>
            </a:endParaRPr>
          </a:p>
          <a:p>
            <a:pPr lvl="0"/>
            <a:r>
              <a:rPr lang="en-US" sz="2000" dirty="0" err="1" smtClean="0">
                <a:solidFill>
                  <a:prstClr val="black"/>
                </a:solidFill>
                <a:latin typeface="Aptos"/>
              </a:rPr>
              <a:t>dalam</a:t>
            </a:r>
            <a:r>
              <a:rPr lang="en-US" sz="2000" dirty="0" smtClean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Q.S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Asyamsy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: 7-10</a:t>
            </a:r>
          </a:p>
          <a:p>
            <a:pPr lvl="0" rtl="1" fontAlgn="base"/>
            <a:endParaRPr lang="en-US" sz="2000" dirty="0">
              <a:solidFill>
                <a:prstClr val="black"/>
              </a:solidFill>
              <a:latin typeface="Aptos"/>
            </a:endParaRPr>
          </a:p>
          <a:p>
            <a:pPr lvl="0" rtl="1" fontAlgn="base"/>
            <a:r>
              <a:rPr lang="ar-SA" sz="2000" dirty="0">
                <a:solidFill>
                  <a:prstClr val="black"/>
                </a:solidFill>
                <a:latin typeface="Aptos"/>
              </a:rPr>
              <a:t>وَنَفْسٍ وَمَا سَوَّاهَا (7) فَأَلْهَمَهَا فُجُورَهَا وَتَقْوَاهَا (8) قَدْ أَفْلَحَ مَنْ زَكَّاهَا (9) وَقَدْ خَابَ مَنْ دَسَّاهَا (10)</a:t>
            </a:r>
            <a:endParaRPr lang="en-US" sz="2000" dirty="0">
              <a:solidFill>
                <a:prstClr val="black"/>
              </a:solidFill>
              <a:latin typeface="Aptos"/>
            </a:endParaRPr>
          </a:p>
          <a:p>
            <a:pPr lvl="0" rtl="1" fontAlgn="base"/>
            <a:endParaRPr lang="en-US" sz="2000" dirty="0">
              <a:solidFill>
                <a:prstClr val="black"/>
              </a:solidFill>
              <a:latin typeface="Aptos"/>
            </a:endParaRPr>
          </a:p>
          <a:p>
            <a:pPr lvl="0" fontAlgn="base"/>
            <a:r>
              <a:rPr lang="en-US" sz="2000" i="1" dirty="0">
                <a:solidFill>
                  <a:prstClr val="black"/>
                </a:solidFill>
                <a:latin typeface="Aptos"/>
              </a:rPr>
              <a:t>“Demi </a:t>
            </a:r>
            <a:r>
              <a:rPr lang="en-US" sz="2000" i="1" dirty="0" err="1">
                <a:solidFill>
                  <a:prstClr val="black"/>
                </a:solidFill>
                <a:latin typeface="Aptos"/>
              </a:rPr>
              <a:t>jiwa</a:t>
            </a:r>
            <a:r>
              <a:rPr lang="en-US" sz="2000" i="1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i="1" dirty="0" err="1">
                <a:solidFill>
                  <a:prstClr val="black"/>
                </a:solidFill>
                <a:latin typeface="Aptos"/>
              </a:rPr>
              <a:t>dan</a:t>
            </a:r>
            <a:r>
              <a:rPr lang="en-US" sz="2000" i="1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i="1" dirty="0" err="1">
                <a:solidFill>
                  <a:prstClr val="black"/>
                </a:solidFill>
                <a:latin typeface="Aptos"/>
              </a:rPr>
              <a:t>penyempurnaan</a:t>
            </a:r>
            <a:r>
              <a:rPr lang="en-US" sz="2000" i="1" dirty="0">
                <a:solidFill>
                  <a:prstClr val="black"/>
                </a:solidFill>
                <a:latin typeface="Aptos"/>
              </a:rPr>
              <a:t> (</a:t>
            </a:r>
            <a:r>
              <a:rPr lang="en-US" sz="2000" i="1" dirty="0" err="1">
                <a:solidFill>
                  <a:prstClr val="black"/>
                </a:solidFill>
                <a:latin typeface="Aptos"/>
              </a:rPr>
              <a:t>ciptaannya</a:t>
            </a:r>
            <a:r>
              <a:rPr lang="en-US" sz="2000" i="1" dirty="0">
                <a:solidFill>
                  <a:prstClr val="black"/>
                </a:solidFill>
                <a:latin typeface="Aptos"/>
              </a:rPr>
              <a:t>), </a:t>
            </a:r>
            <a:r>
              <a:rPr lang="en-US" sz="2000" i="1" dirty="0" err="1">
                <a:solidFill>
                  <a:prstClr val="black"/>
                </a:solidFill>
                <a:latin typeface="Aptos"/>
              </a:rPr>
              <a:t>maka</a:t>
            </a:r>
            <a:r>
              <a:rPr lang="en-US" sz="2000" i="1" dirty="0">
                <a:solidFill>
                  <a:prstClr val="black"/>
                </a:solidFill>
                <a:latin typeface="Aptos"/>
              </a:rPr>
              <a:t> Allah </a:t>
            </a:r>
            <a:r>
              <a:rPr lang="en-US" sz="2000" i="1" dirty="0" err="1">
                <a:solidFill>
                  <a:prstClr val="black"/>
                </a:solidFill>
                <a:latin typeface="Aptos"/>
              </a:rPr>
              <a:t>mengilhamkan</a:t>
            </a:r>
            <a:r>
              <a:rPr lang="en-US" sz="2000" i="1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i="1" dirty="0" err="1">
                <a:solidFill>
                  <a:prstClr val="black"/>
                </a:solidFill>
                <a:latin typeface="Aptos"/>
              </a:rPr>
              <a:t>kepada</a:t>
            </a:r>
            <a:r>
              <a:rPr lang="en-US" sz="2000" i="1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i="1" dirty="0" err="1">
                <a:solidFill>
                  <a:prstClr val="black"/>
                </a:solidFill>
                <a:latin typeface="Aptos"/>
              </a:rPr>
              <a:t>jiwa</a:t>
            </a:r>
            <a:r>
              <a:rPr lang="en-US" sz="2000" i="1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i="1" dirty="0" err="1">
                <a:solidFill>
                  <a:prstClr val="black"/>
                </a:solidFill>
                <a:latin typeface="Aptos"/>
              </a:rPr>
              <a:t>itu</a:t>
            </a:r>
            <a:r>
              <a:rPr lang="en-US" sz="2000" i="1" dirty="0">
                <a:solidFill>
                  <a:prstClr val="black"/>
                </a:solidFill>
                <a:latin typeface="Aptos"/>
              </a:rPr>
              <a:t> (</a:t>
            </a:r>
            <a:r>
              <a:rPr lang="en-US" sz="2000" i="1" dirty="0" err="1">
                <a:solidFill>
                  <a:prstClr val="black"/>
                </a:solidFill>
                <a:latin typeface="Aptos"/>
              </a:rPr>
              <a:t>jalan</a:t>
            </a:r>
            <a:r>
              <a:rPr lang="en-US" sz="2000" i="1" dirty="0">
                <a:solidFill>
                  <a:prstClr val="black"/>
                </a:solidFill>
                <a:latin typeface="Aptos"/>
              </a:rPr>
              <a:t>) </a:t>
            </a:r>
            <a:r>
              <a:rPr lang="en-US" sz="2000" i="1" dirty="0" err="1">
                <a:solidFill>
                  <a:prstClr val="black"/>
                </a:solidFill>
                <a:latin typeface="Aptos"/>
              </a:rPr>
              <a:t>kefasikan</a:t>
            </a:r>
            <a:r>
              <a:rPr lang="en-US" sz="2000" i="1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i="1" dirty="0" err="1">
                <a:solidFill>
                  <a:prstClr val="black"/>
                </a:solidFill>
                <a:latin typeface="Aptos"/>
              </a:rPr>
              <a:t>dan</a:t>
            </a:r>
            <a:r>
              <a:rPr lang="en-US" sz="2000" i="1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i="1" dirty="0" err="1">
                <a:solidFill>
                  <a:prstClr val="black"/>
                </a:solidFill>
                <a:latin typeface="Aptos"/>
              </a:rPr>
              <a:t>ketakwaannya</a:t>
            </a:r>
            <a:r>
              <a:rPr lang="en-US" sz="2000" i="1" dirty="0">
                <a:solidFill>
                  <a:prstClr val="black"/>
                </a:solidFill>
                <a:latin typeface="Aptos"/>
              </a:rPr>
              <a:t>, </a:t>
            </a:r>
            <a:r>
              <a:rPr lang="en-US" sz="2000" i="1" dirty="0" err="1">
                <a:solidFill>
                  <a:prstClr val="black"/>
                </a:solidFill>
                <a:latin typeface="Aptos"/>
              </a:rPr>
              <a:t>sesungguhnya</a:t>
            </a:r>
            <a:r>
              <a:rPr lang="en-US" sz="2000" i="1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i="1" dirty="0" err="1">
                <a:solidFill>
                  <a:prstClr val="black"/>
                </a:solidFill>
                <a:latin typeface="Aptos"/>
              </a:rPr>
              <a:t>beruntunglah</a:t>
            </a:r>
            <a:r>
              <a:rPr lang="en-US" sz="2000" i="1" dirty="0">
                <a:solidFill>
                  <a:prstClr val="black"/>
                </a:solidFill>
                <a:latin typeface="Aptos"/>
              </a:rPr>
              <a:t> orang yang </a:t>
            </a:r>
            <a:r>
              <a:rPr lang="en-US" sz="2000" i="1" dirty="0" err="1">
                <a:solidFill>
                  <a:prstClr val="black"/>
                </a:solidFill>
                <a:latin typeface="Aptos"/>
              </a:rPr>
              <a:t>menyucikan</a:t>
            </a:r>
            <a:r>
              <a:rPr lang="en-US" sz="2000" i="1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i="1" dirty="0" err="1">
                <a:solidFill>
                  <a:prstClr val="black"/>
                </a:solidFill>
                <a:latin typeface="Aptos"/>
              </a:rPr>
              <a:t>jiwa</a:t>
            </a:r>
            <a:r>
              <a:rPr lang="en-US" sz="2000" i="1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i="1" dirty="0" err="1">
                <a:solidFill>
                  <a:prstClr val="black"/>
                </a:solidFill>
                <a:latin typeface="Aptos"/>
              </a:rPr>
              <a:t>itu</a:t>
            </a:r>
            <a:r>
              <a:rPr lang="en-US" sz="2000" i="1" dirty="0">
                <a:solidFill>
                  <a:prstClr val="black"/>
                </a:solidFill>
                <a:latin typeface="Aptos"/>
              </a:rPr>
              <a:t>, </a:t>
            </a:r>
            <a:r>
              <a:rPr lang="en-US" sz="2000" i="1" dirty="0" err="1">
                <a:solidFill>
                  <a:prstClr val="black"/>
                </a:solidFill>
                <a:latin typeface="Aptos"/>
              </a:rPr>
              <a:t>dan</a:t>
            </a:r>
            <a:r>
              <a:rPr lang="en-US" sz="2000" i="1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i="1" dirty="0" err="1">
                <a:solidFill>
                  <a:prstClr val="black"/>
                </a:solidFill>
                <a:latin typeface="Aptos"/>
              </a:rPr>
              <a:t>sesungguhnya</a:t>
            </a:r>
            <a:r>
              <a:rPr lang="en-US" sz="2000" i="1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i="1" dirty="0" err="1">
                <a:solidFill>
                  <a:prstClr val="black"/>
                </a:solidFill>
                <a:latin typeface="Aptos"/>
              </a:rPr>
              <a:t>merugilah</a:t>
            </a:r>
            <a:r>
              <a:rPr lang="en-US" sz="2000" i="1" dirty="0">
                <a:solidFill>
                  <a:prstClr val="black"/>
                </a:solidFill>
                <a:latin typeface="Aptos"/>
              </a:rPr>
              <a:t> orang yang </a:t>
            </a:r>
            <a:r>
              <a:rPr lang="en-US" sz="2000" i="1" dirty="0" err="1">
                <a:solidFill>
                  <a:prstClr val="black"/>
                </a:solidFill>
                <a:latin typeface="Aptos"/>
              </a:rPr>
              <a:t>mengotorinya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. “</a:t>
            </a:r>
          </a:p>
          <a:p>
            <a:pPr lvl="0" fontAlgn="base"/>
            <a:r>
              <a:rPr lang="en-US" sz="2000" dirty="0">
                <a:solidFill>
                  <a:prstClr val="black"/>
                </a:solidFill>
                <a:latin typeface="Aptos"/>
              </a:rPr>
              <a:t> </a:t>
            </a:r>
          </a:p>
          <a:p>
            <a:pPr lvl="0"/>
            <a:r>
              <a:rPr lang="en-US" sz="2000" dirty="0" err="1">
                <a:solidFill>
                  <a:prstClr val="black"/>
                </a:solidFill>
                <a:latin typeface="Aptos"/>
              </a:rPr>
              <a:t>Ayat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ini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menjelaskan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kepada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kita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bahwa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setiap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diri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manusia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siapapun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orangnya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semenjak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terlahir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kedunia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telah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diilhamkan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/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diberikan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dua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potensi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dalam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dirinya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yaitu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kecendrungan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untuk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menjadi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baik,berhasil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atau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sukses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dan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kecendrungan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untuk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menjadi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buruk,gagal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atau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menderita,yang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kedua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petensi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tersebut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akan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sangat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terpengaruh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dengan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tuntunan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hidup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atau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pendidikan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yang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dilakukan,dialami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dan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dirasakan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oleh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masing-masing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individu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dari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manusia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tersebut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. </a:t>
            </a:r>
            <a:endParaRPr lang="en-US" sz="2000" dirty="0">
              <a:solidFill>
                <a:prstClr val="black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9407985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" y="0"/>
            <a:ext cx="12191695" cy="109728"/>
          </a:xfrm>
          <a:prstGeom prst="rect">
            <a:avLst/>
          </a:prstGeom>
          <a:solidFill>
            <a:srgbClr val="BE91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0081" y="411480"/>
            <a:ext cx="6269665" cy="523220"/>
          </a:xfrm>
          <a:prstGeom prst="rect">
            <a:avLst/>
          </a:prstGeom>
          <a:noFill/>
        </p:spPr>
        <p:txBody>
          <a:bodyPr wrap="none" lIns="91422" tIns="45711" rIns="91422" bIns="45711">
            <a:spAutoFit/>
          </a:bodyPr>
          <a:lstStyle/>
          <a:p>
            <a:pPr>
              <a:defRPr sz="2800" b="1">
                <a:solidFill>
                  <a:srgbClr val="193755"/>
                </a:solidFill>
                <a:latin typeface="Aptos Display"/>
              </a:defRPr>
            </a:pPr>
            <a:r>
              <a:rPr sz="2800" b="1" dirty="0" err="1">
                <a:solidFill>
                  <a:srgbClr val="193755"/>
                </a:solidFill>
                <a:latin typeface="Aptos Display"/>
              </a:rPr>
              <a:t>Alur</a:t>
            </a:r>
            <a:r>
              <a:rPr sz="2800" b="1" dirty="0">
                <a:solidFill>
                  <a:srgbClr val="193755"/>
                </a:solidFill>
                <a:latin typeface="Aptos Display"/>
              </a:rPr>
              <a:t> </a:t>
            </a:r>
            <a:r>
              <a:rPr sz="2800" b="1" dirty="0" err="1">
                <a:solidFill>
                  <a:srgbClr val="193755"/>
                </a:solidFill>
                <a:latin typeface="Aptos Display"/>
              </a:rPr>
              <a:t>Pengalaman</a:t>
            </a:r>
            <a:r>
              <a:rPr sz="2800" b="1" dirty="0">
                <a:solidFill>
                  <a:srgbClr val="193755"/>
                </a:solidFill>
                <a:latin typeface="Aptos Display"/>
              </a:rPr>
              <a:t> </a:t>
            </a:r>
            <a:r>
              <a:rPr sz="2800" b="1" dirty="0" err="1">
                <a:solidFill>
                  <a:srgbClr val="193755"/>
                </a:solidFill>
                <a:latin typeface="Aptos Display"/>
              </a:rPr>
              <a:t>Belajar</a:t>
            </a:r>
            <a:r>
              <a:rPr sz="2800" b="1" dirty="0">
                <a:solidFill>
                  <a:srgbClr val="193755"/>
                </a:solidFill>
                <a:latin typeface="Aptos Display"/>
              </a:rPr>
              <a:t> </a:t>
            </a:r>
            <a:r>
              <a:rPr sz="2800" b="1" dirty="0" err="1">
                <a:solidFill>
                  <a:srgbClr val="193755"/>
                </a:solidFill>
                <a:latin typeface="Aptos Display"/>
              </a:rPr>
              <a:t>Mendalam</a:t>
            </a:r>
            <a:endParaRPr sz="2800" b="1" dirty="0">
              <a:solidFill>
                <a:srgbClr val="193755"/>
              </a:solidFill>
              <a:latin typeface="Aptos Display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77240" y="1600200"/>
            <a:ext cx="10698480" cy="3778812"/>
          </a:xfrm>
          <a:prstGeom prst="rect">
            <a:avLst/>
          </a:prstGeom>
          <a:noFill/>
        </p:spPr>
        <p:txBody>
          <a:bodyPr wrap="square" lIns="91422" tIns="45711" rIns="91422" bIns="45711">
            <a:spAutoFit/>
          </a:bodyPr>
          <a:lstStyle/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rPr sz="2000">
                <a:solidFill>
                  <a:srgbClr val="23282D"/>
                </a:solidFill>
                <a:latin typeface="Aptos"/>
              </a:rPr>
              <a:t>TAHAP 1 — MEMAHAMI</a:t>
            </a:r>
          </a:p>
          <a:p>
            <a:pPr lvl="1">
              <a:spcAft>
                <a:spcPts val="1100"/>
              </a:spcAft>
              <a:defRPr sz="1700">
                <a:solidFill>
                  <a:srgbClr val="23282D"/>
                </a:solidFill>
                <a:latin typeface="Aptos"/>
              </a:defRPr>
            </a:pPr>
            <a:r>
              <a:rPr sz="1700">
                <a:solidFill>
                  <a:srgbClr val="23282D"/>
                </a:solidFill>
                <a:latin typeface="Aptos"/>
              </a:rPr>
              <a:t>Menggali pengetahuan awal dan membangun konsep/dalil.</a:t>
            </a:r>
          </a:p>
          <a:p>
            <a:pPr lvl="1">
              <a:spcAft>
                <a:spcPts val="1100"/>
              </a:spcAft>
              <a:defRPr sz="1700">
                <a:solidFill>
                  <a:srgbClr val="23282D"/>
                </a:solidFill>
                <a:latin typeface="Aptos"/>
              </a:defRPr>
            </a:pPr>
            <a:r>
              <a:rPr sz="1700">
                <a:solidFill>
                  <a:srgbClr val="23282D"/>
                </a:solidFill>
                <a:latin typeface="Aptos"/>
              </a:rPr>
              <a:t>Membaca, mengamati, menyimak, berdiskusi, dan mengklarifikasi makna.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rPr sz="2000">
                <a:solidFill>
                  <a:srgbClr val="23282D"/>
                </a:solidFill>
                <a:latin typeface="Aptos"/>
              </a:rPr>
              <a:t>TAHAP 2 — MENGAPLIKASI</a:t>
            </a:r>
          </a:p>
          <a:p>
            <a:pPr lvl="1">
              <a:spcAft>
                <a:spcPts val="1100"/>
              </a:spcAft>
              <a:defRPr sz="1700">
                <a:solidFill>
                  <a:srgbClr val="23282D"/>
                </a:solidFill>
                <a:latin typeface="Aptos"/>
              </a:defRPr>
            </a:pPr>
            <a:r>
              <a:rPr sz="1700">
                <a:solidFill>
                  <a:srgbClr val="23282D"/>
                </a:solidFill>
                <a:latin typeface="Aptos"/>
              </a:rPr>
              <a:t>Menggunakan konsep untuk memecahkan masalah atau menghasilkan karya.</a:t>
            </a:r>
          </a:p>
          <a:p>
            <a:pPr lvl="1">
              <a:spcAft>
                <a:spcPts val="1100"/>
              </a:spcAft>
              <a:defRPr sz="1700">
                <a:solidFill>
                  <a:srgbClr val="23282D"/>
                </a:solidFill>
                <a:latin typeface="Aptos"/>
              </a:defRPr>
            </a:pPr>
            <a:r>
              <a:rPr sz="1700">
                <a:solidFill>
                  <a:srgbClr val="23282D"/>
                </a:solidFill>
                <a:latin typeface="Aptos"/>
              </a:rPr>
              <a:t>Menghubungkan ajaran Islam dengan konteks kehidupan peserta didik.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rPr sz="2000">
                <a:solidFill>
                  <a:srgbClr val="23282D"/>
                </a:solidFill>
                <a:latin typeface="Aptos"/>
              </a:rPr>
              <a:t>TAHAP 3 — MEREFLEKSI</a:t>
            </a:r>
          </a:p>
          <a:p>
            <a:pPr lvl="1">
              <a:spcAft>
                <a:spcPts val="1100"/>
              </a:spcAft>
              <a:defRPr sz="1700">
                <a:solidFill>
                  <a:srgbClr val="23282D"/>
                </a:solidFill>
                <a:latin typeface="Aptos"/>
              </a:defRPr>
            </a:pPr>
            <a:r>
              <a:rPr sz="1700">
                <a:solidFill>
                  <a:srgbClr val="23282D"/>
                </a:solidFill>
                <a:latin typeface="Aptos"/>
              </a:rPr>
              <a:t>Menilai proses dan hasil belajar serta menyusun perbaikan/komitmen.</a:t>
            </a:r>
          </a:p>
          <a:p>
            <a:pPr lvl="1">
              <a:spcAft>
                <a:spcPts val="1100"/>
              </a:spcAft>
              <a:defRPr sz="1700">
                <a:solidFill>
                  <a:srgbClr val="23282D"/>
                </a:solidFill>
                <a:latin typeface="Aptos"/>
              </a:defRPr>
            </a:pPr>
            <a:r>
              <a:rPr sz="1700">
                <a:solidFill>
                  <a:srgbClr val="23282D"/>
                </a:solidFill>
                <a:latin typeface="Aptos"/>
              </a:rPr>
              <a:t>Menjawab: apa yang saya pelajari, apa maknanya, dan apa yang akan saya lakukan?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2" y="6446521"/>
            <a:ext cx="249855" cy="246221"/>
          </a:xfrm>
          <a:prstGeom prst="rect">
            <a:avLst/>
          </a:prstGeom>
          <a:noFill/>
        </p:spPr>
        <p:txBody>
          <a:bodyPr wrap="none" lIns="91422" tIns="45711" rIns="91422" bIns="45711">
            <a:spAutoFit/>
          </a:bodyPr>
          <a:lstStyle/>
          <a:p>
            <a:pPr>
              <a:defRPr sz="1000">
                <a:solidFill>
                  <a:srgbClr val="6E6E6E"/>
                </a:solidFill>
              </a:defRPr>
            </a:pPr>
            <a:r>
              <a:rPr sz="1000">
                <a:solidFill>
                  <a:srgbClr val="6E6E6E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4400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" y="0"/>
            <a:ext cx="12191695" cy="109728"/>
          </a:xfrm>
          <a:prstGeom prst="rect">
            <a:avLst/>
          </a:prstGeom>
          <a:solidFill>
            <a:srgbClr val="BE91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0080" y="411481"/>
            <a:ext cx="8124880" cy="523202"/>
          </a:xfrm>
          <a:prstGeom prst="rect">
            <a:avLst/>
          </a:prstGeom>
          <a:noFill/>
        </p:spPr>
        <p:txBody>
          <a:bodyPr wrap="none" lIns="91422" tIns="45711" rIns="91422" bIns="45711">
            <a:spAutoFit/>
          </a:bodyPr>
          <a:lstStyle/>
          <a:p>
            <a:pPr>
              <a:defRPr sz="2800" b="1">
                <a:solidFill>
                  <a:srgbClr val="193755"/>
                </a:solidFill>
                <a:latin typeface="Aptos Display"/>
              </a:defRPr>
            </a:pPr>
            <a:r>
              <a:rPr sz="2800" b="1" dirty="0" err="1">
                <a:solidFill>
                  <a:srgbClr val="193755"/>
                </a:solidFill>
                <a:latin typeface="Aptos Display"/>
              </a:rPr>
              <a:t>Mengapa</a:t>
            </a:r>
            <a:r>
              <a:rPr sz="2800" b="1" dirty="0">
                <a:solidFill>
                  <a:srgbClr val="193755"/>
                </a:solidFill>
                <a:latin typeface="Aptos Display"/>
              </a:rPr>
              <a:t> </a:t>
            </a:r>
            <a:r>
              <a:rPr sz="2800" b="1" dirty="0" err="1">
                <a:solidFill>
                  <a:srgbClr val="193755"/>
                </a:solidFill>
                <a:latin typeface="Aptos Display"/>
              </a:rPr>
              <a:t>Penting</a:t>
            </a:r>
            <a:r>
              <a:rPr sz="2800" b="1" dirty="0">
                <a:solidFill>
                  <a:srgbClr val="193755"/>
                </a:solidFill>
                <a:latin typeface="Aptos Display"/>
              </a:rPr>
              <a:t> </a:t>
            </a:r>
            <a:r>
              <a:rPr sz="2800" b="1" dirty="0" err="1">
                <a:solidFill>
                  <a:srgbClr val="193755"/>
                </a:solidFill>
                <a:latin typeface="Aptos Display"/>
              </a:rPr>
              <a:t>dalam</a:t>
            </a:r>
            <a:r>
              <a:rPr sz="2800" b="1" dirty="0">
                <a:solidFill>
                  <a:srgbClr val="193755"/>
                </a:solidFill>
                <a:latin typeface="Aptos Display"/>
              </a:rPr>
              <a:t> PAI </a:t>
            </a:r>
            <a:r>
              <a:rPr sz="2800" b="1" dirty="0" err="1">
                <a:solidFill>
                  <a:srgbClr val="193755"/>
                </a:solidFill>
                <a:latin typeface="Aptos Display"/>
              </a:rPr>
              <a:t>dan</a:t>
            </a:r>
            <a:r>
              <a:rPr sz="2800" b="1" dirty="0">
                <a:solidFill>
                  <a:srgbClr val="193755"/>
                </a:solidFill>
                <a:latin typeface="Aptos Display"/>
              </a:rPr>
              <a:t> Budi </a:t>
            </a:r>
            <a:r>
              <a:rPr sz="2800" b="1" dirty="0" err="1">
                <a:solidFill>
                  <a:srgbClr val="193755"/>
                </a:solidFill>
                <a:latin typeface="Aptos Display"/>
              </a:rPr>
              <a:t>Pekerti</a:t>
            </a:r>
            <a:r>
              <a:rPr sz="2800" b="1" dirty="0">
                <a:solidFill>
                  <a:srgbClr val="193755"/>
                </a:solidFill>
                <a:latin typeface="Aptos Display"/>
              </a:rPr>
              <a:t>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600202"/>
            <a:ext cx="10698480" cy="2669944"/>
          </a:xfrm>
          <a:prstGeom prst="rect">
            <a:avLst/>
          </a:prstGeom>
          <a:noFill/>
        </p:spPr>
        <p:txBody>
          <a:bodyPr wrap="square" lIns="91422" tIns="45711" rIns="91422" bIns="45711">
            <a:spAutoFit/>
          </a:bodyPr>
          <a:lstStyle/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rPr sz="2000" dirty="0">
                <a:solidFill>
                  <a:srgbClr val="23282D"/>
                </a:solidFill>
                <a:latin typeface="Aptos"/>
              </a:rPr>
              <a:t>PAI </a:t>
            </a:r>
            <a:r>
              <a:rPr sz="2000" dirty="0" err="1">
                <a:solidFill>
                  <a:srgbClr val="23282D"/>
                </a:solidFill>
                <a:latin typeface="Aptos"/>
              </a:rPr>
              <a:t>tidak</a:t>
            </a:r>
            <a:r>
              <a:rPr sz="2000" dirty="0">
                <a:solidFill>
                  <a:srgbClr val="23282D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82D"/>
                </a:solidFill>
                <a:latin typeface="Aptos"/>
              </a:rPr>
              <a:t>hanya</a:t>
            </a:r>
            <a:r>
              <a:rPr sz="2000" dirty="0">
                <a:solidFill>
                  <a:srgbClr val="23282D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82D"/>
                </a:solidFill>
                <a:latin typeface="Aptos"/>
              </a:rPr>
              <a:t>membangun</a:t>
            </a:r>
            <a:r>
              <a:rPr sz="2000" dirty="0">
                <a:solidFill>
                  <a:srgbClr val="23282D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82D"/>
                </a:solidFill>
                <a:latin typeface="Aptos"/>
              </a:rPr>
              <a:t>pengetahuan</a:t>
            </a:r>
            <a:r>
              <a:rPr sz="2000" dirty="0">
                <a:solidFill>
                  <a:srgbClr val="23282D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82D"/>
                </a:solidFill>
                <a:latin typeface="Aptos"/>
              </a:rPr>
              <a:t>keagamaan</a:t>
            </a:r>
            <a:r>
              <a:rPr sz="2000" dirty="0">
                <a:solidFill>
                  <a:srgbClr val="23282D"/>
                </a:solidFill>
                <a:latin typeface="Aptos"/>
              </a:rPr>
              <a:t>, </a:t>
            </a:r>
            <a:r>
              <a:rPr sz="2000" dirty="0" err="1">
                <a:solidFill>
                  <a:srgbClr val="23282D"/>
                </a:solidFill>
                <a:latin typeface="Aptos"/>
              </a:rPr>
              <a:t>tetapi</a:t>
            </a:r>
            <a:r>
              <a:rPr sz="2000" dirty="0">
                <a:solidFill>
                  <a:srgbClr val="23282D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82D"/>
                </a:solidFill>
                <a:latin typeface="Aptos"/>
              </a:rPr>
              <a:t>juga</a:t>
            </a:r>
            <a:r>
              <a:rPr sz="2000" dirty="0">
                <a:solidFill>
                  <a:srgbClr val="23282D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82D"/>
                </a:solidFill>
                <a:latin typeface="Aptos"/>
              </a:rPr>
              <a:t>iman</a:t>
            </a:r>
            <a:r>
              <a:rPr sz="2000" dirty="0">
                <a:solidFill>
                  <a:srgbClr val="23282D"/>
                </a:solidFill>
                <a:latin typeface="Aptos"/>
              </a:rPr>
              <a:t>, </a:t>
            </a:r>
            <a:r>
              <a:rPr sz="2000" dirty="0" err="1">
                <a:solidFill>
                  <a:srgbClr val="23282D"/>
                </a:solidFill>
                <a:latin typeface="Aptos"/>
              </a:rPr>
              <a:t>akhlak</a:t>
            </a:r>
            <a:r>
              <a:rPr sz="2000" dirty="0">
                <a:solidFill>
                  <a:srgbClr val="23282D"/>
                </a:solidFill>
                <a:latin typeface="Aptos"/>
              </a:rPr>
              <a:t>, </a:t>
            </a:r>
            <a:r>
              <a:rPr sz="2000" dirty="0" err="1">
                <a:solidFill>
                  <a:srgbClr val="23282D"/>
                </a:solidFill>
                <a:latin typeface="Aptos"/>
              </a:rPr>
              <a:t>sikap</a:t>
            </a:r>
            <a:r>
              <a:rPr sz="2000" dirty="0">
                <a:solidFill>
                  <a:srgbClr val="23282D"/>
                </a:solidFill>
                <a:latin typeface="Aptos"/>
              </a:rPr>
              <a:t>, </a:t>
            </a:r>
            <a:r>
              <a:rPr sz="2000" dirty="0" err="1">
                <a:solidFill>
                  <a:srgbClr val="23282D"/>
                </a:solidFill>
                <a:latin typeface="Aptos"/>
              </a:rPr>
              <a:t>dan</a:t>
            </a:r>
            <a:r>
              <a:rPr sz="2000" dirty="0">
                <a:solidFill>
                  <a:srgbClr val="23282D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82D"/>
                </a:solidFill>
                <a:latin typeface="Aptos"/>
              </a:rPr>
              <a:t>perilaku</a:t>
            </a:r>
            <a:r>
              <a:rPr sz="2000" dirty="0">
                <a:solidFill>
                  <a:srgbClr val="23282D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82D"/>
                </a:solidFill>
                <a:latin typeface="Aptos"/>
              </a:rPr>
              <a:t>nyata</a:t>
            </a:r>
            <a:r>
              <a:rPr sz="2000" dirty="0">
                <a:solidFill>
                  <a:srgbClr val="23282D"/>
                </a:solidFill>
                <a:latin typeface="Aptos"/>
              </a:rPr>
              <a:t>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rPr sz="2000" dirty="0" err="1">
                <a:solidFill>
                  <a:srgbClr val="23282D"/>
                </a:solidFill>
                <a:latin typeface="Aptos"/>
              </a:rPr>
              <a:t>Pembelajaran</a:t>
            </a:r>
            <a:r>
              <a:rPr sz="2000" dirty="0">
                <a:solidFill>
                  <a:srgbClr val="23282D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82D"/>
                </a:solidFill>
                <a:latin typeface="Aptos"/>
              </a:rPr>
              <a:t>mendalam</a:t>
            </a:r>
            <a:r>
              <a:rPr sz="2000" dirty="0">
                <a:solidFill>
                  <a:srgbClr val="23282D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82D"/>
                </a:solidFill>
                <a:latin typeface="Aptos"/>
              </a:rPr>
              <a:t>membantu</a:t>
            </a:r>
            <a:r>
              <a:rPr sz="2000" dirty="0">
                <a:solidFill>
                  <a:srgbClr val="23282D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82D"/>
                </a:solidFill>
                <a:latin typeface="Aptos"/>
              </a:rPr>
              <a:t>peserta</a:t>
            </a:r>
            <a:r>
              <a:rPr sz="2000" dirty="0">
                <a:solidFill>
                  <a:srgbClr val="23282D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82D"/>
                </a:solidFill>
                <a:latin typeface="Aptos"/>
              </a:rPr>
              <a:t>didik</a:t>
            </a:r>
            <a:r>
              <a:rPr sz="2000" dirty="0">
                <a:solidFill>
                  <a:srgbClr val="23282D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82D"/>
                </a:solidFill>
                <a:latin typeface="Aptos"/>
              </a:rPr>
              <a:t>menghubungkan</a:t>
            </a:r>
            <a:r>
              <a:rPr sz="2000" dirty="0">
                <a:solidFill>
                  <a:srgbClr val="23282D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82D"/>
                </a:solidFill>
                <a:latin typeface="Aptos"/>
              </a:rPr>
              <a:t>dalil</a:t>
            </a:r>
            <a:r>
              <a:rPr sz="2000" dirty="0">
                <a:solidFill>
                  <a:srgbClr val="23282D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82D"/>
                </a:solidFill>
                <a:latin typeface="Aptos"/>
              </a:rPr>
              <a:t>dengan</a:t>
            </a:r>
            <a:r>
              <a:rPr sz="2000" dirty="0">
                <a:solidFill>
                  <a:srgbClr val="23282D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82D"/>
                </a:solidFill>
                <a:latin typeface="Aptos"/>
              </a:rPr>
              <a:t>persoalan</a:t>
            </a:r>
            <a:r>
              <a:rPr sz="2000" dirty="0">
                <a:solidFill>
                  <a:srgbClr val="23282D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82D"/>
                </a:solidFill>
                <a:latin typeface="Aptos"/>
              </a:rPr>
              <a:t>kehidupan</a:t>
            </a:r>
            <a:r>
              <a:rPr sz="2000" dirty="0">
                <a:solidFill>
                  <a:srgbClr val="23282D"/>
                </a:solidFill>
                <a:latin typeface="Aptos"/>
              </a:rPr>
              <a:t>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rPr sz="2000" dirty="0" err="1">
                <a:solidFill>
                  <a:srgbClr val="23282D"/>
                </a:solidFill>
                <a:latin typeface="Aptos"/>
              </a:rPr>
              <a:t>Nilai</a:t>
            </a:r>
            <a:r>
              <a:rPr sz="2000" dirty="0">
                <a:solidFill>
                  <a:srgbClr val="23282D"/>
                </a:solidFill>
                <a:latin typeface="Aptos"/>
              </a:rPr>
              <a:t> Islam </a:t>
            </a:r>
            <a:r>
              <a:rPr sz="2000" dirty="0" err="1">
                <a:solidFill>
                  <a:srgbClr val="23282D"/>
                </a:solidFill>
                <a:latin typeface="Aptos"/>
              </a:rPr>
              <a:t>dipraktikkan</a:t>
            </a:r>
            <a:r>
              <a:rPr sz="2000" dirty="0">
                <a:solidFill>
                  <a:srgbClr val="23282D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82D"/>
                </a:solidFill>
                <a:latin typeface="Aptos"/>
              </a:rPr>
              <a:t>melalui</a:t>
            </a:r>
            <a:r>
              <a:rPr sz="2000" dirty="0">
                <a:solidFill>
                  <a:srgbClr val="23282D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82D"/>
                </a:solidFill>
                <a:latin typeface="Aptos"/>
              </a:rPr>
              <a:t>keputusan</a:t>
            </a:r>
            <a:r>
              <a:rPr sz="2000" dirty="0">
                <a:solidFill>
                  <a:srgbClr val="23282D"/>
                </a:solidFill>
                <a:latin typeface="Aptos"/>
              </a:rPr>
              <a:t>, </a:t>
            </a:r>
            <a:r>
              <a:rPr sz="2000" dirty="0" err="1">
                <a:solidFill>
                  <a:srgbClr val="23282D"/>
                </a:solidFill>
                <a:latin typeface="Aptos"/>
              </a:rPr>
              <a:t>kebiasaan</a:t>
            </a:r>
            <a:r>
              <a:rPr sz="2000" dirty="0">
                <a:solidFill>
                  <a:srgbClr val="23282D"/>
                </a:solidFill>
                <a:latin typeface="Aptos"/>
              </a:rPr>
              <a:t>, </a:t>
            </a:r>
            <a:r>
              <a:rPr sz="2000" dirty="0" err="1">
                <a:solidFill>
                  <a:srgbClr val="23282D"/>
                </a:solidFill>
                <a:latin typeface="Aptos"/>
              </a:rPr>
              <a:t>kolaborasi</a:t>
            </a:r>
            <a:r>
              <a:rPr sz="2000" dirty="0">
                <a:solidFill>
                  <a:srgbClr val="23282D"/>
                </a:solidFill>
                <a:latin typeface="Aptos"/>
              </a:rPr>
              <a:t>, </a:t>
            </a:r>
            <a:r>
              <a:rPr sz="2000" dirty="0" err="1">
                <a:solidFill>
                  <a:srgbClr val="23282D"/>
                </a:solidFill>
                <a:latin typeface="Aptos"/>
              </a:rPr>
              <a:t>dan</a:t>
            </a:r>
            <a:r>
              <a:rPr sz="2000" dirty="0">
                <a:solidFill>
                  <a:srgbClr val="23282D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82D"/>
                </a:solidFill>
                <a:latin typeface="Aptos"/>
              </a:rPr>
              <a:t>refleksi</a:t>
            </a:r>
            <a:r>
              <a:rPr sz="2000" dirty="0">
                <a:solidFill>
                  <a:srgbClr val="23282D"/>
                </a:solidFill>
                <a:latin typeface="Aptos"/>
              </a:rPr>
              <a:t>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rPr sz="2000" dirty="0" err="1">
                <a:solidFill>
                  <a:srgbClr val="23282D"/>
                </a:solidFill>
                <a:latin typeface="Aptos"/>
              </a:rPr>
              <a:t>Contoh</a:t>
            </a:r>
            <a:r>
              <a:rPr sz="2000" dirty="0">
                <a:solidFill>
                  <a:srgbClr val="23282D"/>
                </a:solidFill>
                <a:latin typeface="Aptos"/>
              </a:rPr>
              <a:t>: </a:t>
            </a:r>
            <a:r>
              <a:rPr sz="2000" dirty="0" err="1">
                <a:solidFill>
                  <a:srgbClr val="23282D"/>
                </a:solidFill>
                <a:latin typeface="Aptos"/>
              </a:rPr>
              <a:t>materi</a:t>
            </a:r>
            <a:r>
              <a:rPr sz="2000" dirty="0">
                <a:solidFill>
                  <a:srgbClr val="23282D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82D"/>
                </a:solidFill>
                <a:latin typeface="Aptos"/>
              </a:rPr>
              <a:t>kejujuran</a:t>
            </a:r>
            <a:r>
              <a:rPr sz="2000" dirty="0">
                <a:solidFill>
                  <a:srgbClr val="23282D"/>
                </a:solidFill>
                <a:latin typeface="Aptos"/>
              </a:rPr>
              <a:t> → </a:t>
            </a:r>
            <a:r>
              <a:rPr sz="2000" dirty="0" err="1">
                <a:solidFill>
                  <a:srgbClr val="23282D"/>
                </a:solidFill>
                <a:latin typeface="Aptos"/>
              </a:rPr>
              <a:t>memahami</a:t>
            </a:r>
            <a:r>
              <a:rPr sz="2000" dirty="0">
                <a:solidFill>
                  <a:srgbClr val="23282D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82D"/>
                </a:solidFill>
                <a:latin typeface="Aptos"/>
              </a:rPr>
              <a:t>dalil</a:t>
            </a:r>
            <a:r>
              <a:rPr sz="2000" dirty="0">
                <a:solidFill>
                  <a:srgbClr val="23282D"/>
                </a:solidFill>
                <a:latin typeface="Aptos"/>
              </a:rPr>
              <a:t> → </a:t>
            </a:r>
            <a:r>
              <a:rPr sz="2000" dirty="0" err="1">
                <a:solidFill>
                  <a:srgbClr val="23282D"/>
                </a:solidFill>
                <a:latin typeface="Aptos"/>
              </a:rPr>
              <a:t>menganalisis</a:t>
            </a:r>
            <a:r>
              <a:rPr sz="2000" dirty="0">
                <a:solidFill>
                  <a:srgbClr val="23282D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82D"/>
                </a:solidFill>
                <a:latin typeface="Aptos"/>
              </a:rPr>
              <a:t>kasus</a:t>
            </a:r>
            <a:r>
              <a:rPr sz="2000" dirty="0">
                <a:solidFill>
                  <a:srgbClr val="23282D"/>
                </a:solidFill>
                <a:latin typeface="Aptos"/>
              </a:rPr>
              <a:t> → </a:t>
            </a:r>
            <a:r>
              <a:rPr sz="2000" dirty="0" err="1">
                <a:solidFill>
                  <a:srgbClr val="23282D"/>
                </a:solidFill>
                <a:latin typeface="Aptos"/>
              </a:rPr>
              <a:t>mengambil</a:t>
            </a:r>
            <a:r>
              <a:rPr sz="2000" dirty="0">
                <a:solidFill>
                  <a:srgbClr val="23282D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82D"/>
                </a:solidFill>
                <a:latin typeface="Aptos"/>
              </a:rPr>
              <a:t>keputusan</a:t>
            </a:r>
            <a:r>
              <a:rPr sz="2000" dirty="0">
                <a:solidFill>
                  <a:srgbClr val="23282D"/>
                </a:solidFill>
                <a:latin typeface="Aptos"/>
              </a:rPr>
              <a:t> → </a:t>
            </a:r>
            <a:r>
              <a:rPr sz="2000" dirty="0" err="1">
                <a:solidFill>
                  <a:srgbClr val="23282D"/>
                </a:solidFill>
                <a:latin typeface="Aptos"/>
              </a:rPr>
              <a:t>membuat</a:t>
            </a:r>
            <a:r>
              <a:rPr sz="2000" dirty="0">
                <a:solidFill>
                  <a:srgbClr val="23282D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82D"/>
                </a:solidFill>
                <a:latin typeface="Aptos"/>
              </a:rPr>
              <a:t>komitmen</a:t>
            </a:r>
            <a:r>
              <a:rPr sz="2000" dirty="0">
                <a:solidFill>
                  <a:srgbClr val="23282D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82D"/>
                </a:solidFill>
                <a:latin typeface="Aptos"/>
              </a:rPr>
              <a:t>perilaku</a:t>
            </a:r>
            <a:r>
              <a:rPr sz="2000" dirty="0">
                <a:solidFill>
                  <a:srgbClr val="23282D"/>
                </a:solidFill>
                <a:latin typeface="Aptos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1" y="6446521"/>
            <a:ext cx="250353" cy="246203"/>
          </a:xfrm>
          <a:prstGeom prst="rect">
            <a:avLst/>
          </a:prstGeom>
          <a:noFill/>
        </p:spPr>
        <p:txBody>
          <a:bodyPr wrap="none" lIns="91422" tIns="45711" rIns="91422" bIns="45711">
            <a:spAutoFit/>
          </a:bodyPr>
          <a:lstStyle/>
          <a:p>
            <a:pPr>
              <a:defRPr sz="1000">
                <a:solidFill>
                  <a:srgbClr val="6E6E6E"/>
                </a:solidFill>
              </a:defRPr>
            </a:pPr>
            <a:r>
              <a:rPr sz="1000">
                <a:solidFill>
                  <a:srgbClr val="6E6E6E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4074822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89141" y="514062"/>
            <a:ext cx="10684700" cy="6494067"/>
          </a:xfrm>
          <a:prstGeom prst="rect">
            <a:avLst/>
          </a:prstGeom>
        </p:spPr>
        <p:txBody>
          <a:bodyPr wrap="square" lIns="91422" tIns="45711" rIns="91422" bIns="45711">
            <a:spAutoFit/>
          </a:bodyPr>
          <a:lstStyle/>
          <a:p>
            <a:r>
              <a:rPr lang="en-US" sz="2800" b="1" i="1" dirty="0" err="1">
                <a:solidFill>
                  <a:srgbClr val="002060"/>
                </a:solidFill>
                <a:latin typeface="Aptos Display"/>
              </a:rPr>
              <a:t>Menjalankan</a:t>
            </a:r>
            <a:r>
              <a:rPr lang="en-US" sz="2800" b="1" i="1" dirty="0">
                <a:solidFill>
                  <a:srgbClr val="002060"/>
                </a:solidFill>
                <a:latin typeface="Aptos Display"/>
              </a:rPr>
              <a:t> </a:t>
            </a:r>
            <a:r>
              <a:rPr lang="en-US" sz="2800" b="1" i="1" dirty="0" err="1">
                <a:solidFill>
                  <a:srgbClr val="002060"/>
                </a:solidFill>
                <a:latin typeface="Aptos Display"/>
              </a:rPr>
              <a:t>Amanah</a:t>
            </a:r>
            <a:r>
              <a:rPr lang="en-US" sz="2800" b="1" i="1" dirty="0">
                <a:solidFill>
                  <a:srgbClr val="002060"/>
                </a:solidFill>
                <a:latin typeface="Aptos Display"/>
              </a:rPr>
              <a:t> </a:t>
            </a:r>
            <a:r>
              <a:rPr lang="en-US" sz="2800" b="1" i="1" dirty="0" err="1">
                <a:solidFill>
                  <a:srgbClr val="002060"/>
                </a:solidFill>
                <a:latin typeface="Aptos Display"/>
              </a:rPr>
              <a:t>Pendidikan</a:t>
            </a:r>
            <a:r>
              <a:rPr lang="en-US" sz="2800" b="1" i="1" dirty="0">
                <a:solidFill>
                  <a:srgbClr val="002060"/>
                </a:solidFill>
                <a:latin typeface="Aptos Display"/>
              </a:rPr>
              <a:t> </a:t>
            </a:r>
            <a:endParaRPr lang="en-US" sz="2800" b="1" i="1" dirty="0" smtClean="0">
              <a:solidFill>
                <a:srgbClr val="002060"/>
              </a:solidFill>
              <a:latin typeface="Aptos Display"/>
            </a:endParaRPr>
          </a:p>
          <a:p>
            <a:endParaRPr lang="en-US" sz="2800" b="1" i="1" dirty="0" smtClean="0">
              <a:solidFill>
                <a:srgbClr val="002060"/>
              </a:solidFill>
              <a:latin typeface="Aptos Display"/>
            </a:endParaRPr>
          </a:p>
          <a:p>
            <a:r>
              <a:rPr lang="en-US" sz="2400" dirty="0" err="1" smtClean="0">
                <a:latin typeface="Aptos Display"/>
              </a:rPr>
              <a:t>Sebagai</a:t>
            </a:r>
            <a:r>
              <a:rPr lang="en-US" sz="2400" dirty="0" smtClean="0">
                <a:latin typeface="Aptos Display"/>
              </a:rPr>
              <a:t> </a:t>
            </a:r>
            <a:r>
              <a:rPr lang="en-US" sz="2400" dirty="0" err="1">
                <a:latin typeface="Aptos Display"/>
              </a:rPr>
              <a:t>pendidik</a:t>
            </a:r>
            <a:r>
              <a:rPr lang="en-US" sz="2400" dirty="0">
                <a:latin typeface="Aptos Display"/>
              </a:rPr>
              <a:t>, </a:t>
            </a:r>
            <a:r>
              <a:rPr lang="en-US" sz="2400" dirty="0" err="1">
                <a:latin typeface="Aptos Display"/>
              </a:rPr>
              <a:t>kita</a:t>
            </a:r>
            <a:r>
              <a:rPr lang="en-US" sz="2400" dirty="0">
                <a:latin typeface="Aptos Display"/>
              </a:rPr>
              <a:t> </a:t>
            </a:r>
            <a:r>
              <a:rPr lang="en-US" sz="2400" dirty="0" err="1">
                <a:latin typeface="Aptos Display"/>
              </a:rPr>
              <a:t>perlu</a:t>
            </a:r>
            <a:r>
              <a:rPr lang="en-US" sz="2400" dirty="0">
                <a:latin typeface="Aptos Display"/>
              </a:rPr>
              <a:t> </a:t>
            </a:r>
            <a:r>
              <a:rPr lang="en-US" sz="2400" dirty="0" err="1">
                <a:latin typeface="Aptos Display"/>
              </a:rPr>
              <a:t>ingat</a:t>
            </a:r>
            <a:r>
              <a:rPr lang="en-US" sz="2400" dirty="0">
                <a:latin typeface="Aptos Display"/>
              </a:rPr>
              <a:t> </a:t>
            </a:r>
            <a:r>
              <a:rPr lang="en-US" sz="2400" dirty="0" err="1">
                <a:latin typeface="Aptos Display"/>
              </a:rPr>
              <a:t>kembali</a:t>
            </a:r>
            <a:r>
              <a:rPr lang="en-US" sz="2400" dirty="0">
                <a:latin typeface="Aptos Display"/>
              </a:rPr>
              <a:t> </a:t>
            </a:r>
            <a:r>
              <a:rPr lang="en-US" sz="2400" dirty="0" err="1">
                <a:latin typeface="Aptos Display"/>
              </a:rPr>
              <a:t>tujuan</a:t>
            </a:r>
            <a:r>
              <a:rPr lang="en-US" sz="2400" dirty="0">
                <a:latin typeface="Aptos Display"/>
              </a:rPr>
              <a:t> </a:t>
            </a:r>
            <a:r>
              <a:rPr lang="en-US" sz="2400" dirty="0" err="1">
                <a:latin typeface="Aptos Display"/>
              </a:rPr>
              <a:t>pendidikan</a:t>
            </a:r>
            <a:r>
              <a:rPr lang="en-US" sz="2400" dirty="0">
                <a:latin typeface="Aptos Display"/>
              </a:rPr>
              <a:t> </a:t>
            </a:r>
            <a:r>
              <a:rPr lang="en-US" sz="2400" dirty="0" err="1">
                <a:latin typeface="Aptos Display"/>
              </a:rPr>
              <a:t>nasional</a:t>
            </a:r>
            <a:r>
              <a:rPr lang="en-US" sz="2400" dirty="0">
                <a:latin typeface="Aptos Display"/>
              </a:rPr>
              <a:t> yang </a:t>
            </a:r>
            <a:r>
              <a:rPr lang="en-US" sz="2400" dirty="0" err="1">
                <a:latin typeface="Aptos Display"/>
              </a:rPr>
              <a:t>telah</a:t>
            </a:r>
            <a:r>
              <a:rPr lang="en-US" sz="2400" dirty="0">
                <a:latin typeface="Aptos Display"/>
              </a:rPr>
              <a:t> </a:t>
            </a:r>
            <a:r>
              <a:rPr lang="en-US" sz="2400" dirty="0" err="1">
                <a:latin typeface="Aptos Display"/>
              </a:rPr>
              <a:t>dinyatakan</a:t>
            </a:r>
            <a:r>
              <a:rPr lang="en-US" sz="2400" dirty="0">
                <a:latin typeface="Aptos Display"/>
              </a:rPr>
              <a:t> </a:t>
            </a:r>
            <a:r>
              <a:rPr lang="en-US" sz="2400" dirty="0" err="1">
                <a:latin typeface="Aptos Display"/>
              </a:rPr>
              <a:t>dalam</a:t>
            </a:r>
            <a:r>
              <a:rPr lang="en-US" sz="2400" dirty="0">
                <a:latin typeface="Aptos Display"/>
              </a:rPr>
              <a:t> </a:t>
            </a:r>
            <a:r>
              <a:rPr lang="en-US" sz="2400" dirty="0" err="1">
                <a:latin typeface="Aptos Display"/>
              </a:rPr>
              <a:t>Undang-Undang</a:t>
            </a:r>
            <a:r>
              <a:rPr lang="en-US" sz="2400" dirty="0">
                <a:latin typeface="Aptos Display"/>
              </a:rPr>
              <a:t> </a:t>
            </a:r>
            <a:r>
              <a:rPr lang="en-US" sz="2400" dirty="0" err="1">
                <a:latin typeface="Aptos Display"/>
              </a:rPr>
              <a:t>Republik</a:t>
            </a:r>
            <a:r>
              <a:rPr lang="en-US" sz="2400" dirty="0">
                <a:latin typeface="Aptos Display"/>
              </a:rPr>
              <a:t> Indonesia </a:t>
            </a:r>
            <a:r>
              <a:rPr lang="en-US" sz="2400" dirty="0" err="1">
                <a:latin typeface="Aptos Display"/>
              </a:rPr>
              <a:t>Nomor</a:t>
            </a:r>
            <a:r>
              <a:rPr lang="en-US" sz="2400" dirty="0">
                <a:latin typeface="Aptos Display"/>
              </a:rPr>
              <a:t> 20 </a:t>
            </a:r>
            <a:r>
              <a:rPr lang="en-US" sz="2400" dirty="0" err="1">
                <a:latin typeface="Aptos Display"/>
              </a:rPr>
              <a:t>tahun</a:t>
            </a:r>
            <a:r>
              <a:rPr lang="en-US" sz="2400" dirty="0">
                <a:latin typeface="Aptos Display"/>
              </a:rPr>
              <a:t> 2003 </a:t>
            </a:r>
            <a:r>
              <a:rPr lang="en-US" sz="2400" dirty="0" err="1">
                <a:latin typeface="Aptos Display"/>
              </a:rPr>
              <a:t>tentang</a:t>
            </a:r>
            <a:r>
              <a:rPr lang="en-US" sz="2400" dirty="0">
                <a:latin typeface="Aptos Display"/>
              </a:rPr>
              <a:t> </a:t>
            </a:r>
            <a:r>
              <a:rPr lang="en-US" sz="2400" dirty="0" err="1">
                <a:latin typeface="Aptos Display"/>
              </a:rPr>
              <a:t>Sistem</a:t>
            </a:r>
            <a:r>
              <a:rPr lang="en-US" sz="2400" dirty="0">
                <a:latin typeface="Aptos Display"/>
              </a:rPr>
              <a:t> </a:t>
            </a:r>
            <a:r>
              <a:rPr lang="en-US" sz="2400" dirty="0" err="1">
                <a:latin typeface="Aptos Display"/>
              </a:rPr>
              <a:t>Pendidikan</a:t>
            </a:r>
            <a:r>
              <a:rPr lang="en-US" sz="2400" dirty="0">
                <a:latin typeface="Aptos Display"/>
              </a:rPr>
              <a:t> </a:t>
            </a:r>
            <a:r>
              <a:rPr lang="en-US" sz="2400" dirty="0" err="1">
                <a:latin typeface="Aptos Display"/>
              </a:rPr>
              <a:t>Nasional</a:t>
            </a:r>
            <a:r>
              <a:rPr lang="en-US" sz="2400" dirty="0">
                <a:latin typeface="Aptos Display"/>
              </a:rPr>
              <a:t> </a:t>
            </a:r>
            <a:r>
              <a:rPr lang="en-US" sz="2400" dirty="0" err="1">
                <a:latin typeface="Aptos Display"/>
              </a:rPr>
              <a:t>Pasal</a:t>
            </a:r>
            <a:r>
              <a:rPr lang="en-US" sz="2400" dirty="0">
                <a:latin typeface="Aptos Display"/>
              </a:rPr>
              <a:t> 3, </a:t>
            </a:r>
            <a:r>
              <a:rPr lang="en-US" sz="2400" dirty="0" err="1">
                <a:latin typeface="Aptos Display"/>
              </a:rPr>
              <a:t>bahwa</a:t>
            </a:r>
            <a:r>
              <a:rPr lang="en-US" sz="2400" dirty="0">
                <a:latin typeface="Aptos Display"/>
              </a:rPr>
              <a:t> :</a:t>
            </a:r>
          </a:p>
          <a:p>
            <a:endParaRPr lang="en-US" sz="2400" dirty="0">
              <a:latin typeface="Aptos Display"/>
            </a:endParaRPr>
          </a:p>
          <a:p>
            <a:r>
              <a:rPr lang="en-US" sz="2400" dirty="0">
                <a:latin typeface="Aptos Display"/>
              </a:rPr>
              <a:t> </a:t>
            </a:r>
            <a:r>
              <a:rPr lang="en-US" sz="2400" b="1" i="1" dirty="0" err="1">
                <a:latin typeface="Aptos Display"/>
              </a:rPr>
              <a:t>pendidikan</a:t>
            </a:r>
            <a:r>
              <a:rPr lang="en-US" sz="2400" b="1" i="1" dirty="0">
                <a:latin typeface="Aptos Display"/>
              </a:rPr>
              <a:t> </a:t>
            </a:r>
            <a:r>
              <a:rPr lang="en-US" sz="2400" b="1" i="1" dirty="0" err="1">
                <a:latin typeface="Aptos Display"/>
              </a:rPr>
              <a:t>diselenggarakan</a:t>
            </a:r>
            <a:r>
              <a:rPr lang="en-US" sz="2400" b="1" i="1" dirty="0">
                <a:latin typeface="Aptos Display"/>
              </a:rPr>
              <a:t> agar </a:t>
            </a:r>
            <a:r>
              <a:rPr lang="en-US" sz="2400" b="1" i="1" dirty="0" err="1">
                <a:latin typeface="Aptos Display"/>
              </a:rPr>
              <a:t>setiap</a:t>
            </a:r>
            <a:r>
              <a:rPr lang="en-US" sz="2400" b="1" i="1" dirty="0">
                <a:latin typeface="Aptos Display"/>
              </a:rPr>
              <a:t> </a:t>
            </a:r>
            <a:r>
              <a:rPr lang="en-US" sz="2400" b="1" i="1" dirty="0" err="1">
                <a:latin typeface="Aptos Display"/>
              </a:rPr>
              <a:t>individu</a:t>
            </a:r>
            <a:r>
              <a:rPr lang="en-US" sz="2400" b="1" i="1" dirty="0">
                <a:latin typeface="Aptos Display"/>
              </a:rPr>
              <a:t> </a:t>
            </a:r>
            <a:r>
              <a:rPr lang="en-US" sz="2400" b="1" i="1" dirty="0" err="1">
                <a:latin typeface="Aptos Display"/>
              </a:rPr>
              <a:t>dapat</a:t>
            </a:r>
            <a:r>
              <a:rPr lang="en-US" sz="2400" b="1" i="1" dirty="0">
                <a:latin typeface="Aptos Display"/>
              </a:rPr>
              <a:t> </a:t>
            </a:r>
            <a:r>
              <a:rPr lang="en-US" sz="2400" b="1" i="1" dirty="0" err="1">
                <a:latin typeface="Aptos Display"/>
              </a:rPr>
              <a:t>menjadi</a:t>
            </a:r>
            <a:r>
              <a:rPr lang="en-US" sz="2400" b="1" i="1" dirty="0">
                <a:latin typeface="Aptos Display"/>
              </a:rPr>
              <a:t> </a:t>
            </a:r>
            <a:r>
              <a:rPr lang="en-US" sz="2400" b="1" i="1" dirty="0" err="1">
                <a:latin typeface="Aptos Display"/>
              </a:rPr>
              <a:t>manusia</a:t>
            </a:r>
            <a:r>
              <a:rPr lang="en-US" sz="2400" b="1" i="1" dirty="0">
                <a:latin typeface="Aptos Display"/>
              </a:rPr>
              <a:t> yang “</a:t>
            </a:r>
            <a:r>
              <a:rPr lang="en-US" sz="2400" b="1" i="1" dirty="0" err="1">
                <a:latin typeface="Aptos Display"/>
              </a:rPr>
              <a:t>beriman</a:t>
            </a:r>
            <a:r>
              <a:rPr lang="en-US" sz="2400" b="1" i="1" dirty="0">
                <a:latin typeface="Aptos Display"/>
              </a:rPr>
              <a:t> </a:t>
            </a:r>
            <a:r>
              <a:rPr lang="en-US" sz="2400" b="1" i="1" dirty="0" err="1">
                <a:latin typeface="Aptos Display"/>
              </a:rPr>
              <a:t>dan</a:t>
            </a:r>
            <a:r>
              <a:rPr lang="en-US" sz="2400" b="1" i="1" dirty="0">
                <a:latin typeface="Aptos Display"/>
              </a:rPr>
              <a:t> </a:t>
            </a:r>
            <a:r>
              <a:rPr lang="en-US" sz="2400" b="1" i="1" dirty="0" err="1">
                <a:latin typeface="Aptos Display"/>
              </a:rPr>
              <a:t>bertakwa</a:t>
            </a:r>
            <a:r>
              <a:rPr lang="en-US" sz="2400" b="1" i="1" dirty="0">
                <a:latin typeface="Aptos Display"/>
              </a:rPr>
              <a:t> </a:t>
            </a:r>
            <a:r>
              <a:rPr lang="en-US" sz="2400" b="1" i="1" dirty="0" err="1">
                <a:latin typeface="Aptos Display"/>
              </a:rPr>
              <a:t>kepada</a:t>
            </a:r>
            <a:r>
              <a:rPr lang="en-US" sz="2400" b="1" i="1" dirty="0">
                <a:latin typeface="Aptos Display"/>
              </a:rPr>
              <a:t> </a:t>
            </a:r>
            <a:r>
              <a:rPr lang="en-US" sz="2400" b="1" i="1" dirty="0" err="1">
                <a:latin typeface="Aptos Display"/>
              </a:rPr>
              <a:t>Tuhan</a:t>
            </a:r>
            <a:r>
              <a:rPr lang="en-US" sz="2400" b="1" i="1" dirty="0">
                <a:latin typeface="Aptos Display"/>
              </a:rPr>
              <a:t> Yang </a:t>
            </a:r>
            <a:r>
              <a:rPr lang="en-US" sz="2400" b="1" i="1" dirty="0" err="1">
                <a:latin typeface="Aptos Display"/>
              </a:rPr>
              <a:t>Maha</a:t>
            </a:r>
            <a:r>
              <a:rPr lang="en-US" sz="2400" b="1" i="1" dirty="0">
                <a:latin typeface="Aptos Display"/>
              </a:rPr>
              <a:t> </a:t>
            </a:r>
            <a:r>
              <a:rPr lang="en-US" sz="2400" b="1" i="1" dirty="0" err="1">
                <a:latin typeface="Aptos Display"/>
              </a:rPr>
              <a:t>Esa</a:t>
            </a:r>
            <a:r>
              <a:rPr lang="en-US" sz="2400" b="1" i="1" dirty="0">
                <a:latin typeface="Aptos Display"/>
              </a:rPr>
              <a:t>, </a:t>
            </a:r>
            <a:r>
              <a:rPr lang="en-US" sz="2400" b="1" i="1" dirty="0" err="1">
                <a:latin typeface="Aptos Display"/>
              </a:rPr>
              <a:t>berakhlak</a:t>
            </a:r>
            <a:r>
              <a:rPr lang="en-US" sz="2400" b="1" i="1" dirty="0">
                <a:latin typeface="Aptos Display"/>
              </a:rPr>
              <a:t> </a:t>
            </a:r>
            <a:r>
              <a:rPr lang="en-US" sz="2400" b="1" i="1" dirty="0" err="1">
                <a:latin typeface="Aptos Display"/>
              </a:rPr>
              <a:t>mulia</a:t>
            </a:r>
            <a:r>
              <a:rPr lang="en-US" sz="2400" b="1" i="1" dirty="0">
                <a:latin typeface="Aptos Display"/>
              </a:rPr>
              <a:t>, </a:t>
            </a:r>
            <a:r>
              <a:rPr lang="en-US" sz="2400" b="1" i="1" dirty="0" err="1">
                <a:latin typeface="Aptos Display"/>
              </a:rPr>
              <a:t>sehat</a:t>
            </a:r>
            <a:r>
              <a:rPr lang="en-US" sz="2400" b="1" i="1" dirty="0">
                <a:latin typeface="Aptos Display"/>
              </a:rPr>
              <a:t>, </a:t>
            </a:r>
            <a:r>
              <a:rPr lang="en-US" sz="2400" b="1" i="1" dirty="0" err="1">
                <a:latin typeface="Aptos Display"/>
              </a:rPr>
              <a:t>berilmu</a:t>
            </a:r>
            <a:r>
              <a:rPr lang="en-US" sz="2400" b="1" i="1" dirty="0">
                <a:latin typeface="Aptos Display"/>
              </a:rPr>
              <a:t>, </a:t>
            </a:r>
            <a:r>
              <a:rPr lang="en-US" sz="2400" b="1" i="1" dirty="0" err="1">
                <a:latin typeface="Aptos Display"/>
              </a:rPr>
              <a:t>cakap</a:t>
            </a:r>
            <a:r>
              <a:rPr lang="en-US" sz="2400" b="1" i="1" dirty="0">
                <a:latin typeface="Aptos Display"/>
              </a:rPr>
              <a:t>, </a:t>
            </a:r>
            <a:r>
              <a:rPr lang="en-US" sz="2400" b="1" i="1" dirty="0" err="1">
                <a:latin typeface="Aptos Display"/>
              </a:rPr>
              <a:t>kreatif</a:t>
            </a:r>
            <a:r>
              <a:rPr lang="en-US" sz="2400" b="1" i="1" dirty="0">
                <a:latin typeface="Aptos Display"/>
              </a:rPr>
              <a:t>, </a:t>
            </a:r>
            <a:r>
              <a:rPr lang="en-US" sz="2400" b="1" i="1" dirty="0" err="1">
                <a:latin typeface="Aptos Display"/>
              </a:rPr>
              <a:t>mandiri</a:t>
            </a:r>
            <a:r>
              <a:rPr lang="en-US" sz="2400" b="1" i="1" dirty="0">
                <a:latin typeface="Aptos Display"/>
              </a:rPr>
              <a:t>, </a:t>
            </a:r>
            <a:r>
              <a:rPr lang="en-US" sz="2400" b="1" i="1" dirty="0" err="1">
                <a:latin typeface="Aptos Display"/>
              </a:rPr>
              <a:t>dan</a:t>
            </a:r>
            <a:r>
              <a:rPr lang="en-US" sz="2400" b="1" i="1" dirty="0">
                <a:latin typeface="Aptos Display"/>
              </a:rPr>
              <a:t> </a:t>
            </a:r>
            <a:r>
              <a:rPr lang="en-US" sz="2400" b="1" i="1" dirty="0" err="1">
                <a:latin typeface="Aptos Display"/>
              </a:rPr>
              <a:t>menjadi</a:t>
            </a:r>
            <a:r>
              <a:rPr lang="en-US" sz="2400" b="1" i="1" dirty="0">
                <a:latin typeface="Aptos Display"/>
              </a:rPr>
              <a:t> </a:t>
            </a:r>
            <a:r>
              <a:rPr lang="en-US" sz="2400" b="1" i="1" dirty="0" err="1">
                <a:latin typeface="Aptos Display"/>
              </a:rPr>
              <a:t>warga</a:t>
            </a:r>
            <a:r>
              <a:rPr lang="en-US" sz="2400" b="1" i="1" dirty="0">
                <a:latin typeface="Aptos Display"/>
              </a:rPr>
              <a:t> </a:t>
            </a:r>
            <a:r>
              <a:rPr lang="en-US" sz="2400" b="1" i="1" dirty="0" err="1">
                <a:latin typeface="Aptos Display"/>
              </a:rPr>
              <a:t>negara</a:t>
            </a:r>
            <a:r>
              <a:rPr lang="en-US" sz="2400" b="1" i="1" dirty="0">
                <a:latin typeface="Aptos Display"/>
              </a:rPr>
              <a:t> yang </a:t>
            </a:r>
            <a:r>
              <a:rPr lang="en-US" sz="2400" b="1" i="1" dirty="0" err="1">
                <a:latin typeface="Aptos Display"/>
              </a:rPr>
              <a:t>demokratis</a:t>
            </a:r>
            <a:r>
              <a:rPr lang="en-US" sz="2400" b="1" i="1" dirty="0">
                <a:latin typeface="Aptos Display"/>
              </a:rPr>
              <a:t> </a:t>
            </a:r>
            <a:r>
              <a:rPr lang="en-US" sz="2400" b="1" i="1" dirty="0" err="1">
                <a:latin typeface="Aptos Display"/>
              </a:rPr>
              <a:t>dan</a:t>
            </a:r>
            <a:r>
              <a:rPr lang="en-US" sz="2400" b="1" i="1" dirty="0">
                <a:latin typeface="Aptos Display"/>
              </a:rPr>
              <a:t> </a:t>
            </a:r>
            <a:r>
              <a:rPr lang="en-US" sz="2400" b="1" i="1" dirty="0" err="1">
                <a:latin typeface="Aptos Display"/>
              </a:rPr>
              <a:t>bertanggung</a:t>
            </a:r>
            <a:r>
              <a:rPr lang="en-US" sz="2400" b="1" i="1" dirty="0">
                <a:latin typeface="Aptos Display"/>
              </a:rPr>
              <a:t> </a:t>
            </a:r>
            <a:r>
              <a:rPr lang="en-US" sz="2400" b="1" i="1" dirty="0" err="1">
                <a:latin typeface="Aptos Display"/>
              </a:rPr>
              <a:t>jawab</a:t>
            </a:r>
            <a:r>
              <a:rPr lang="en-US" sz="2400" b="1" i="1" dirty="0" smtClean="0">
                <a:latin typeface="Aptos Display"/>
              </a:rPr>
              <a:t>”.</a:t>
            </a:r>
          </a:p>
          <a:p>
            <a:endParaRPr lang="en-US" sz="2400" b="1" i="1" dirty="0">
              <a:latin typeface="Aptos Display"/>
            </a:endParaRPr>
          </a:p>
          <a:p>
            <a:r>
              <a:rPr lang="en-US" sz="2400" i="1" dirty="0" smtClean="0">
                <a:latin typeface="Aptos Display"/>
              </a:rPr>
              <a:t>GPAI </a:t>
            </a:r>
            <a:r>
              <a:rPr lang="en-US" sz="2400" i="1" dirty="0" err="1" smtClean="0">
                <a:latin typeface="Aptos Display"/>
              </a:rPr>
              <a:t>bertangung</a:t>
            </a:r>
            <a:r>
              <a:rPr lang="en-US" sz="2400" i="1" dirty="0" smtClean="0">
                <a:latin typeface="Aptos Display"/>
              </a:rPr>
              <a:t> </a:t>
            </a:r>
            <a:r>
              <a:rPr lang="en-US" sz="2400" i="1" dirty="0" err="1" smtClean="0">
                <a:latin typeface="Aptos Display"/>
              </a:rPr>
              <a:t>jawab</a:t>
            </a:r>
            <a:r>
              <a:rPr lang="en-US" sz="2400" i="1" dirty="0" smtClean="0">
                <a:latin typeface="Aptos Display"/>
              </a:rPr>
              <a:t> </a:t>
            </a:r>
            <a:r>
              <a:rPr lang="en-US" sz="2400" i="1" dirty="0" err="1" smtClean="0">
                <a:latin typeface="Aptos Display"/>
              </a:rPr>
              <a:t>penuh</a:t>
            </a:r>
            <a:r>
              <a:rPr lang="en-US" sz="2400" i="1" dirty="0" smtClean="0">
                <a:latin typeface="Aptos Display"/>
              </a:rPr>
              <a:t> </a:t>
            </a:r>
            <a:r>
              <a:rPr lang="en-US" sz="2400" i="1" dirty="0" err="1" smtClean="0">
                <a:latin typeface="Aptos Display"/>
              </a:rPr>
              <a:t>dengan</a:t>
            </a:r>
            <a:r>
              <a:rPr lang="en-US" sz="2400" i="1" dirty="0" smtClean="0">
                <a:latin typeface="Aptos Display"/>
              </a:rPr>
              <a:t> </a:t>
            </a:r>
            <a:r>
              <a:rPr lang="en-US" sz="2400" i="1" dirty="0" err="1" smtClean="0">
                <a:latin typeface="Aptos Display"/>
              </a:rPr>
              <a:t>amanah</a:t>
            </a:r>
            <a:r>
              <a:rPr lang="en-US" sz="2400" i="1" dirty="0" smtClean="0">
                <a:latin typeface="Aptos Display"/>
              </a:rPr>
              <a:t> </a:t>
            </a:r>
            <a:r>
              <a:rPr lang="en-US" sz="2400" i="1" dirty="0" err="1" smtClean="0">
                <a:latin typeface="Aptos Display"/>
              </a:rPr>
              <a:t>ini</a:t>
            </a:r>
            <a:r>
              <a:rPr lang="en-US" sz="2400" i="1" dirty="0" smtClean="0">
                <a:latin typeface="Aptos Display"/>
              </a:rPr>
              <a:t> </a:t>
            </a:r>
            <a:r>
              <a:rPr lang="en-US" sz="2400" i="1" dirty="0" err="1" smtClean="0">
                <a:latin typeface="Aptos Display"/>
              </a:rPr>
              <a:t>yaitu</a:t>
            </a:r>
            <a:r>
              <a:rPr lang="en-US" sz="2400" i="1" dirty="0" smtClean="0">
                <a:latin typeface="Aptos Display"/>
              </a:rPr>
              <a:t> :</a:t>
            </a:r>
          </a:p>
          <a:p>
            <a:r>
              <a:rPr lang="en-US" sz="2400" i="1" dirty="0" err="1" smtClean="0">
                <a:latin typeface="Aptos Display"/>
              </a:rPr>
              <a:t>membentuk</a:t>
            </a:r>
            <a:r>
              <a:rPr lang="en-US" sz="2400" i="1" dirty="0" smtClean="0">
                <a:latin typeface="Aptos Display"/>
              </a:rPr>
              <a:t> </a:t>
            </a:r>
            <a:r>
              <a:rPr lang="en-US" sz="2400" i="1" dirty="0" err="1">
                <a:latin typeface="Aptos Display"/>
              </a:rPr>
              <a:t>Siswa</a:t>
            </a:r>
            <a:r>
              <a:rPr lang="en-US" sz="2400" i="1" dirty="0">
                <a:latin typeface="Aptos Display"/>
              </a:rPr>
              <a:t> yang </a:t>
            </a:r>
            <a:r>
              <a:rPr lang="en-US" sz="2400" i="1" dirty="0" err="1">
                <a:latin typeface="Aptos Display"/>
              </a:rPr>
              <a:t>beriman,bertaQwa</a:t>
            </a:r>
            <a:r>
              <a:rPr lang="en-US" sz="2400" i="1" dirty="0">
                <a:latin typeface="Aptos Display"/>
              </a:rPr>
              <a:t> </a:t>
            </a:r>
            <a:r>
              <a:rPr lang="en-US" sz="2400" i="1" dirty="0" err="1">
                <a:latin typeface="Aptos Display"/>
              </a:rPr>
              <a:t>dan</a:t>
            </a:r>
            <a:r>
              <a:rPr lang="en-US" sz="2400" i="1" dirty="0">
                <a:latin typeface="Aptos Display"/>
              </a:rPr>
              <a:t> </a:t>
            </a:r>
            <a:r>
              <a:rPr lang="en-US" sz="2400" i="1" dirty="0" err="1">
                <a:latin typeface="Aptos Display"/>
              </a:rPr>
              <a:t>berakhlak</a:t>
            </a:r>
            <a:r>
              <a:rPr lang="en-US" sz="2400" i="1" dirty="0">
                <a:latin typeface="Aptos Display"/>
              </a:rPr>
              <a:t> </a:t>
            </a:r>
            <a:r>
              <a:rPr lang="en-US" sz="2400" i="1" dirty="0" err="1">
                <a:latin typeface="Aptos Display"/>
              </a:rPr>
              <a:t>mulia</a:t>
            </a:r>
            <a:r>
              <a:rPr lang="en-US" sz="2400" i="1" dirty="0">
                <a:latin typeface="Aptos Display"/>
              </a:rPr>
              <a:t>  </a:t>
            </a:r>
            <a:r>
              <a:rPr lang="en-US" sz="2400" i="1" dirty="0" err="1">
                <a:latin typeface="Aptos Display"/>
              </a:rPr>
              <a:t>Melalui</a:t>
            </a:r>
            <a:r>
              <a:rPr lang="en-US" sz="2400" i="1" dirty="0">
                <a:latin typeface="Aptos Display"/>
              </a:rPr>
              <a:t> </a:t>
            </a:r>
            <a:r>
              <a:rPr lang="en-US" sz="2400" i="1" dirty="0" err="1">
                <a:latin typeface="Aptos Display"/>
              </a:rPr>
              <a:t>Pendidikan</a:t>
            </a:r>
            <a:r>
              <a:rPr lang="en-US" sz="2400" i="1" dirty="0">
                <a:latin typeface="Aptos Display"/>
              </a:rPr>
              <a:t> </a:t>
            </a:r>
            <a:r>
              <a:rPr lang="en-US" sz="2400" i="1" dirty="0" err="1" smtClean="0">
                <a:latin typeface="Aptos Display"/>
              </a:rPr>
              <a:t>Karakter</a:t>
            </a:r>
            <a:r>
              <a:rPr lang="en-US" sz="2400" i="1" dirty="0" smtClean="0">
                <a:latin typeface="Aptos Display"/>
              </a:rPr>
              <a:t> yang </a:t>
            </a:r>
            <a:r>
              <a:rPr lang="en-US" sz="2400" i="1" dirty="0" err="1" smtClean="0">
                <a:latin typeface="Aptos Display"/>
              </a:rPr>
              <a:t>termuat</a:t>
            </a:r>
            <a:r>
              <a:rPr lang="en-US" sz="2400" i="1" dirty="0" smtClean="0">
                <a:latin typeface="Aptos Display"/>
              </a:rPr>
              <a:t> </a:t>
            </a:r>
            <a:r>
              <a:rPr lang="en-US" sz="2400" i="1" dirty="0" err="1" smtClean="0">
                <a:latin typeface="Aptos Display"/>
              </a:rPr>
              <a:t>dalam</a:t>
            </a:r>
            <a:r>
              <a:rPr lang="en-US" sz="2400" i="1" dirty="0" smtClean="0">
                <a:latin typeface="Aptos Display"/>
              </a:rPr>
              <a:t> RPM yang GPAI </a:t>
            </a:r>
            <a:r>
              <a:rPr lang="en-US" sz="2400" i="1" dirty="0" err="1" smtClean="0">
                <a:latin typeface="Aptos Display"/>
              </a:rPr>
              <a:t>buat</a:t>
            </a:r>
            <a:r>
              <a:rPr lang="en-US" sz="2400" i="1" dirty="0" smtClean="0">
                <a:latin typeface="Aptos Display"/>
              </a:rPr>
              <a:t> </a:t>
            </a:r>
            <a:r>
              <a:rPr lang="en-US" sz="2400" i="1" dirty="0" err="1" smtClean="0">
                <a:latin typeface="Aptos Display"/>
              </a:rPr>
              <a:t>dan</a:t>
            </a:r>
            <a:r>
              <a:rPr lang="en-US" sz="2400" i="1" dirty="0" smtClean="0">
                <a:latin typeface="Aptos Display"/>
              </a:rPr>
              <a:t> </a:t>
            </a:r>
            <a:r>
              <a:rPr lang="en-US" sz="2400" i="1" dirty="0" err="1" smtClean="0">
                <a:latin typeface="Aptos Display"/>
              </a:rPr>
              <a:t>laksanakan</a:t>
            </a:r>
            <a:r>
              <a:rPr lang="en-US" sz="2400" i="1" dirty="0" smtClean="0">
                <a:latin typeface="Aptos Display"/>
              </a:rPr>
              <a:t>.</a:t>
            </a:r>
            <a:endParaRPr lang="en-US" sz="2400" dirty="0">
              <a:latin typeface="Aptos Display"/>
            </a:endParaRPr>
          </a:p>
          <a:p>
            <a:r>
              <a:rPr lang="en-US" sz="2400" dirty="0">
                <a:solidFill>
                  <a:srgbClr val="002060"/>
                </a:solidFill>
                <a:latin typeface="Aptos Display"/>
              </a:rPr>
              <a:t> </a:t>
            </a:r>
          </a:p>
          <a:p>
            <a:r>
              <a:rPr lang="en-US" sz="2400" b="1" i="1" dirty="0" smtClean="0">
                <a:latin typeface="Aptos"/>
              </a:rPr>
              <a:t> </a:t>
            </a:r>
            <a:endParaRPr lang="en-US" sz="2400" dirty="0"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581484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13568" y="299493"/>
            <a:ext cx="11223320" cy="6255027"/>
          </a:xfrm>
          <a:prstGeom prst="rect">
            <a:avLst/>
          </a:prstGeom>
        </p:spPr>
        <p:txBody>
          <a:bodyPr wrap="square" lIns="91422" tIns="45711" rIns="91422" bIns="45711">
            <a:spAutoFit/>
          </a:bodyPr>
          <a:lstStyle/>
          <a:p>
            <a:pPr indent="457108">
              <a:lnSpc>
                <a:spcPct val="115000"/>
              </a:lnSpc>
              <a:spcAft>
                <a:spcPts val="1000"/>
              </a:spcAft>
            </a:pPr>
            <a:r>
              <a:rPr lang="en-US" sz="2400" b="1" i="1" dirty="0" err="1" smtClean="0">
                <a:solidFill>
                  <a:srgbClr val="002060"/>
                </a:solidFill>
                <a:latin typeface="Aptos"/>
                <a:ea typeface="Calibri"/>
                <a:cs typeface="Arial"/>
              </a:rPr>
              <a:t>Filosofi</a:t>
            </a:r>
            <a:r>
              <a:rPr lang="en-US" sz="2400" b="1" i="1" dirty="0" smtClean="0">
                <a:solidFill>
                  <a:srgbClr val="002060"/>
                </a:solidFill>
                <a:latin typeface="Aptos"/>
                <a:ea typeface="Calibri"/>
                <a:cs typeface="Arial"/>
              </a:rPr>
              <a:t> </a:t>
            </a:r>
            <a:r>
              <a:rPr lang="en-US" sz="2400" b="1" i="1" dirty="0">
                <a:solidFill>
                  <a:srgbClr val="002060"/>
                </a:solidFill>
                <a:latin typeface="Aptos"/>
                <a:ea typeface="Calibri"/>
                <a:cs typeface="Arial"/>
              </a:rPr>
              <a:t>/ </a:t>
            </a:r>
            <a:r>
              <a:rPr lang="en-US" sz="2400" b="1" i="1" dirty="0" err="1">
                <a:solidFill>
                  <a:srgbClr val="002060"/>
                </a:solidFill>
                <a:latin typeface="Aptos"/>
                <a:ea typeface="Calibri"/>
                <a:cs typeface="Arial"/>
              </a:rPr>
              <a:t>Dasar-dasar</a:t>
            </a:r>
            <a:r>
              <a:rPr lang="en-US" sz="2400" b="1" i="1" dirty="0">
                <a:solidFill>
                  <a:srgbClr val="002060"/>
                </a:solidFill>
                <a:latin typeface="Aptos"/>
                <a:ea typeface="Calibri"/>
                <a:cs typeface="Arial"/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  <a:latin typeface="Aptos"/>
                <a:ea typeface="Calibri"/>
                <a:cs typeface="Arial"/>
              </a:rPr>
              <a:t>pemikiran</a:t>
            </a:r>
            <a:r>
              <a:rPr lang="en-US" sz="2400" b="1" i="1" dirty="0">
                <a:solidFill>
                  <a:srgbClr val="002060"/>
                </a:solidFill>
                <a:latin typeface="Aptos"/>
                <a:ea typeface="Calibri"/>
                <a:cs typeface="Arial"/>
              </a:rPr>
              <a:t> Ki </a:t>
            </a:r>
            <a:r>
              <a:rPr lang="en-US" sz="2400" b="1" i="1" dirty="0" err="1">
                <a:solidFill>
                  <a:srgbClr val="002060"/>
                </a:solidFill>
                <a:latin typeface="Aptos"/>
                <a:ea typeface="Calibri"/>
                <a:cs typeface="Arial"/>
              </a:rPr>
              <a:t>Hajar</a:t>
            </a:r>
            <a:r>
              <a:rPr lang="en-US" sz="2400" b="1" i="1" dirty="0">
                <a:solidFill>
                  <a:srgbClr val="002060"/>
                </a:solidFill>
                <a:latin typeface="Aptos"/>
                <a:ea typeface="Calibri"/>
                <a:cs typeface="Arial"/>
              </a:rPr>
              <a:t> </a:t>
            </a:r>
            <a:r>
              <a:rPr lang="en-US" sz="2400" b="1" i="1" dirty="0" err="1" smtClean="0">
                <a:solidFill>
                  <a:srgbClr val="002060"/>
                </a:solidFill>
                <a:latin typeface="Aptos"/>
                <a:ea typeface="Calibri"/>
                <a:cs typeface="Arial"/>
              </a:rPr>
              <a:t>Dewantara</a:t>
            </a:r>
            <a:r>
              <a:rPr lang="en-US" sz="2400" b="1" i="1" dirty="0" smtClean="0">
                <a:solidFill>
                  <a:srgbClr val="002060"/>
                </a:solidFill>
                <a:latin typeface="Aptos"/>
                <a:ea typeface="Calibri"/>
                <a:cs typeface="Arial"/>
              </a:rPr>
              <a:t> :</a:t>
            </a:r>
          </a:p>
          <a:p>
            <a:pPr indent="457108">
              <a:lnSpc>
                <a:spcPct val="115000"/>
              </a:lnSpc>
              <a:spcAft>
                <a:spcPts val="1000"/>
              </a:spcAft>
            </a:pPr>
            <a:r>
              <a:rPr lang="en-US" sz="2000" b="1" i="1" dirty="0" smtClean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“</a:t>
            </a:r>
            <a:r>
              <a:rPr lang="en-US" sz="2000" b="1" i="1" dirty="0" err="1">
                <a:solidFill>
                  <a:srgbClr val="212529"/>
                </a:solidFill>
                <a:latin typeface="Aptos"/>
                <a:ea typeface="Calibri"/>
                <a:cs typeface="Arial"/>
              </a:rPr>
              <a:t>bahwa</a:t>
            </a:r>
            <a:r>
              <a:rPr lang="en-US" sz="2000" b="1" i="1" dirty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 </a:t>
            </a:r>
            <a:r>
              <a:rPr lang="en-US" sz="2000" b="1" i="1" dirty="0" err="1">
                <a:solidFill>
                  <a:srgbClr val="212529"/>
                </a:solidFill>
                <a:latin typeface="Aptos"/>
                <a:ea typeface="Calibri"/>
                <a:cs typeface="Arial"/>
              </a:rPr>
              <a:t>anak</a:t>
            </a:r>
            <a:r>
              <a:rPr lang="en-US" sz="2000" b="1" i="1" dirty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 </a:t>
            </a:r>
            <a:r>
              <a:rPr lang="en-US" sz="2000" b="1" i="1" dirty="0" err="1">
                <a:solidFill>
                  <a:srgbClr val="212529"/>
                </a:solidFill>
                <a:latin typeface="Aptos"/>
                <a:ea typeface="Calibri"/>
                <a:cs typeface="Arial"/>
              </a:rPr>
              <a:t>tumbuh</a:t>
            </a:r>
            <a:r>
              <a:rPr lang="en-US" sz="2000" b="1" i="1" dirty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 </a:t>
            </a:r>
            <a:r>
              <a:rPr lang="en-US" sz="2000" b="1" i="1" dirty="0" err="1">
                <a:solidFill>
                  <a:srgbClr val="212529"/>
                </a:solidFill>
                <a:latin typeface="Aptos"/>
                <a:ea typeface="Calibri"/>
                <a:cs typeface="Arial"/>
              </a:rPr>
              <a:t>dan</a:t>
            </a:r>
            <a:r>
              <a:rPr lang="en-US" sz="2000" b="1" i="1" dirty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 </a:t>
            </a:r>
            <a:r>
              <a:rPr lang="en-US" sz="2000" b="1" i="1" dirty="0" err="1">
                <a:solidFill>
                  <a:srgbClr val="212529"/>
                </a:solidFill>
                <a:latin typeface="Aptos"/>
                <a:ea typeface="Calibri"/>
                <a:cs typeface="Arial"/>
              </a:rPr>
              <a:t>berkembang</a:t>
            </a:r>
            <a:r>
              <a:rPr lang="en-US" sz="2000" b="1" i="1" dirty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 </a:t>
            </a:r>
            <a:r>
              <a:rPr lang="en-US" sz="2000" b="1" i="1" dirty="0" err="1">
                <a:solidFill>
                  <a:srgbClr val="212529"/>
                </a:solidFill>
                <a:latin typeface="Aptos"/>
                <a:ea typeface="Calibri"/>
                <a:cs typeface="Arial"/>
              </a:rPr>
              <a:t>menurut</a:t>
            </a:r>
            <a:r>
              <a:rPr lang="en-US" sz="2000" b="1" i="1" dirty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 </a:t>
            </a:r>
            <a:r>
              <a:rPr lang="en-US" sz="2000" b="1" i="1" dirty="0" err="1">
                <a:solidFill>
                  <a:srgbClr val="212529"/>
                </a:solidFill>
                <a:latin typeface="Aptos"/>
                <a:ea typeface="Calibri"/>
                <a:cs typeface="Arial"/>
              </a:rPr>
              <a:t>kodrat</a:t>
            </a:r>
            <a:r>
              <a:rPr lang="en-US" sz="2000" b="1" i="1" dirty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 </a:t>
            </a:r>
            <a:r>
              <a:rPr lang="en-US" sz="2000" b="1" i="1" dirty="0" err="1">
                <a:solidFill>
                  <a:srgbClr val="212529"/>
                </a:solidFill>
                <a:latin typeface="Aptos"/>
                <a:ea typeface="Calibri"/>
                <a:cs typeface="Arial"/>
              </a:rPr>
              <a:t>alam</a:t>
            </a:r>
            <a:r>
              <a:rPr lang="en-US" sz="2000" b="1" i="1" dirty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 </a:t>
            </a:r>
            <a:r>
              <a:rPr lang="en-US" sz="2000" b="1" i="1" dirty="0" err="1">
                <a:solidFill>
                  <a:srgbClr val="212529"/>
                </a:solidFill>
                <a:latin typeface="Aptos"/>
                <a:ea typeface="Calibri"/>
                <a:cs typeface="Arial"/>
              </a:rPr>
              <a:t>dan</a:t>
            </a:r>
            <a:r>
              <a:rPr lang="en-US" sz="2000" b="1" i="1" dirty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 </a:t>
            </a:r>
            <a:r>
              <a:rPr lang="en-US" sz="2000" b="1" i="1" dirty="0" err="1">
                <a:solidFill>
                  <a:srgbClr val="212529"/>
                </a:solidFill>
                <a:latin typeface="Aptos"/>
                <a:ea typeface="Calibri"/>
                <a:cs typeface="Arial"/>
              </a:rPr>
              <a:t>zamannya</a:t>
            </a:r>
            <a:r>
              <a:rPr lang="en-US" sz="2000" b="1" i="1" dirty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 </a:t>
            </a:r>
            <a:r>
              <a:rPr lang="en-US" sz="2000" b="1" i="1" dirty="0" err="1">
                <a:solidFill>
                  <a:srgbClr val="212529"/>
                </a:solidFill>
                <a:latin typeface="Aptos"/>
                <a:ea typeface="Calibri"/>
                <a:cs typeface="Arial"/>
              </a:rPr>
              <a:t>dimana</a:t>
            </a:r>
            <a:r>
              <a:rPr lang="en-US" sz="2000" b="1" i="1" dirty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 </a:t>
            </a:r>
            <a:r>
              <a:rPr lang="en-US" sz="2000" b="1" i="1" dirty="0" err="1">
                <a:solidFill>
                  <a:srgbClr val="212529"/>
                </a:solidFill>
                <a:latin typeface="Aptos"/>
                <a:ea typeface="Calibri"/>
                <a:cs typeface="Arial"/>
              </a:rPr>
              <a:t>dibentuk</a:t>
            </a:r>
            <a:r>
              <a:rPr lang="en-US" sz="2000" b="1" i="1" dirty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 </a:t>
            </a:r>
            <a:r>
              <a:rPr lang="en-US" sz="2000" b="1" i="1" dirty="0" err="1">
                <a:solidFill>
                  <a:srgbClr val="212529"/>
                </a:solidFill>
                <a:latin typeface="Aptos"/>
                <a:ea typeface="Calibri"/>
                <a:cs typeface="Arial"/>
              </a:rPr>
              <a:t>berdasarkan</a:t>
            </a:r>
            <a:r>
              <a:rPr lang="en-US" sz="2000" b="1" i="1" dirty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 </a:t>
            </a:r>
            <a:r>
              <a:rPr lang="en-US" sz="2000" b="1" i="1" dirty="0" err="1">
                <a:solidFill>
                  <a:srgbClr val="212529"/>
                </a:solidFill>
                <a:latin typeface="Aptos"/>
                <a:ea typeface="Calibri"/>
                <a:cs typeface="Arial"/>
              </a:rPr>
              <a:t>lingkungan</a:t>
            </a:r>
            <a:r>
              <a:rPr lang="en-US" sz="2000" b="1" i="1" dirty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 </a:t>
            </a:r>
            <a:r>
              <a:rPr lang="en-US" sz="2000" b="1" i="1" dirty="0" err="1">
                <a:solidFill>
                  <a:srgbClr val="212529"/>
                </a:solidFill>
                <a:latin typeface="Aptos"/>
                <a:ea typeface="Calibri"/>
                <a:cs typeface="Arial"/>
              </a:rPr>
              <a:t>dimana</a:t>
            </a:r>
            <a:r>
              <a:rPr lang="en-US" sz="2000" b="1" i="1" dirty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 </a:t>
            </a:r>
            <a:r>
              <a:rPr lang="en-US" sz="2000" b="1" i="1" dirty="0" err="1">
                <a:solidFill>
                  <a:srgbClr val="212529"/>
                </a:solidFill>
                <a:latin typeface="Aptos"/>
                <a:ea typeface="Calibri"/>
                <a:cs typeface="Arial"/>
              </a:rPr>
              <a:t>anak</a:t>
            </a:r>
            <a:r>
              <a:rPr lang="en-US" sz="2000" b="1" i="1" dirty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 </a:t>
            </a:r>
            <a:r>
              <a:rPr lang="en-US" sz="2000" b="1" i="1" dirty="0" err="1">
                <a:solidFill>
                  <a:srgbClr val="212529"/>
                </a:solidFill>
                <a:latin typeface="Aptos"/>
                <a:ea typeface="Calibri"/>
                <a:cs typeface="Arial"/>
              </a:rPr>
              <a:t>itu</a:t>
            </a:r>
            <a:r>
              <a:rPr lang="en-US" sz="2000" b="1" i="1" dirty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 </a:t>
            </a:r>
            <a:r>
              <a:rPr lang="en-US" sz="2000" b="1" i="1" dirty="0" err="1">
                <a:solidFill>
                  <a:srgbClr val="212529"/>
                </a:solidFill>
                <a:latin typeface="Aptos"/>
                <a:ea typeface="Calibri"/>
                <a:cs typeface="Arial"/>
              </a:rPr>
              <a:t>berada</a:t>
            </a:r>
            <a:r>
              <a:rPr lang="en-US" sz="2000" b="1" i="1" dirty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 </a:t>
            </a:r>
            <a:r>
              <a:rPr lang="en-US" sz="2000" b="1" i="1" dirty="0" err="1">
                <a:solidFill>
                  <a:srgbClr val="212529"/>
                </a:solidFill>
                <a:latin typeface="Aptos"/>
                <a:ea typeface="Calibri"/>
                <a:cs typeface="Arial"/>
              </a:rPr>
              <a:t>dan</a:t>
            </a:r>
            <a:r>
              <a:rPr lang="en-US" sz="2000" b="1" i="1" dirty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 guru </a:t>
            </a:r>
            <a:r>
              <a:rPr lang="en-US" sz="2000" b="1" i="1" dirty="0" err="1">
                <a:solidFill>
                  <a:srgbClr val="212529"/>
                </a:solidFill>
                <a:latin typeface="Aptos"/>
                <a:ea typeface="Calibri"/>
                <a:cs typeface="Arial"/>
              </a:rPr>
              <a:t>hanyalah</a:t>
            </a:r>
            <a:r>
              <a:rPr lang="en-US" sz="2000" b="1" i="1" dirty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 </a:t>
            </a:r>
            <a:r>
              <a:rPr lang="en-US" sz="2000" b="1" i="1" dirty="0" err="1">
                <a:solidFill>
                  <a:srgbClr val="212529"/>
                </a:solidFill>
                <a:latin typeface="Aptos"/>
                <a:ea typeface="Calibri"/>
                <a:cs typeface="Arial"/>
              </a:rPr>
              <a:t>dapat</a:t>
            </a:r>
            <a:r>
              <a:rPr lang="en-US" sz="2000" b="1" i="1" dirty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 </a:t>
            </a:r>
            <a:r>
              <a:rPr lang="en-US" sz="2000" b="1" i="1" dirty="0" err="1">
                <a:solidFill>
                  <a:srgbClr val="212529"/>
                </a:solidFill>
                <a:latin typeface="Aptos"/>
                <a:ea typeface="Calibri"/>
                <a:cs typeface="Arial"/>
              </a:rPr>
              <a:t>menuntun</a:t>
            </a:r>
            <a:r>
              <a:rPr lang="en-US" sz="2000" b="1" i="1" dirty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 </a:t>
            </a:r>
            <a:r>
              <a:rPr lang="en-US" sz="2000" b="1" i="1" dirty="0" err="1">
                <a:solidFill>
                  <a:srgbClr val="212529"/>
                </a:solidFill>
                <a:latin typeface="Aptos"/>
                <a:ea typeface="Calibri"/>
                <a:cs typeface="Arial"/>
              </a:rPr>
              <a:t>tumbuh</a:t>
            </a:r>
            <a:r>
              <a:rPr lang="en-US" sz="2000" b="1" i="1" dirty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 </a:t>
            </a:r>
            <a:r>
              <a:rPr lang="en-US" sz="2000" b="1" i="1" dirty="0" err="1">
                <a:solidFill>
                  <a:srgbClr val="212529"/>
                </a:solidFill>
                <a:latin typeface="Aptos"/>
                <a:ea typeface="Calibri"/>
                <a:cs typeface="Arial"/>
              </a:rPr>
              <a:t>atau</a:t>
            </a:r>
            <a:r>
              <a:rPr lang="en-US" sz="2000" b="1" i="1" dirty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 </a:t>
            </a:r>
            <a:r>
              <a:rPr lang="en-US" sz="2000" b="1" i="1" dirty="0" err="1">
                <a:solidFill>
                  <a:srgbClr val="212529"/>
                </a:solidFill>
                <a:latin typeface="Aptos"/>
                <a:ea typeface="Calibri"/>
                <a:cs typeface="Arial"/>
              </a:rPr>
              <a:t>hidupnya</a:t>
            </a:r>
            <a:r>
              <a:rPr lang="en-US" sz="2000" b="1" i="1" dirty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 </a:t>
            </a:r>
            <a:r>
              <a:rPr lang="en-US" sz="2000" b="1" i="1" dirty="0" err="1">
                <a:solidFill>
                  <a:srgbClr val="212529"/>
                </a:solidFill>
                <a:latin typeface="Aptos"/>
                <a:ea typeface="Calibri"/>
                <a:cs typeface="Arial"/>
              </a:rPr>
              <a:t>kodrat</a:t>
            </a:r>
            <a:r>
              <a:rPr lang="en-US" sz="2000" b="1" i="1" dirty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 </a:t>
            </a:r>
            <a:r>
              <a:rPr lang="en-US" sz="2000" b="1" i="1" dirty="0" err="1">
                <a:solidFill>
                  <a:srgbClr val="212529"/>
                </a:solidFill>
                <a:latin typeface="Aptos"/>
                <a:ea typeface="Calibri"/>
                <a:cs typeface="Arial"/>
              </a:rPr>
              <a:t>tersebut</a:t>
            </a:r>
            <a:r>
              <a:rPr lang="en-US" sz="2000" b="1" dirty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 </a:t>
            </a:r>
            <a:r>
              <a:rPr lang="en-US" sz="2000" b="1" dirty="0" smtClean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“, </a:t>
            </a:r>
          </a:p>
          <a:p>
            <a:pPr indent="457108">
              <a:lnSpc>
                <a:spcPct val="115000"/>
              </a:lnSpc>
              <a:spcAft>
                <a:spcPts val="1000"/>
              </a:spcAft>
            </a:pPr>
            <a:r>
              <a:rPr lang="en-US" sz="2000" b="1" dirty="0">
                <a:latin typeface="Aptos"/>
                <a:ea typeface="Calibri"/>
                <a:cs typeface="Arial"/>
              </a:rPr>
              <a:t>“ </a:t>
            </a:r>
            <a:r>
              <a:rPr lang="en-US" sz="2000" b="1" i="1" dirty="0" err="1">
                <a:latin typeface="Aptos"/>
                <a:ea typeface="Calibri"/>
                <a:cs typeface="Arial"/>
              </a:rPr>
              <a:t>pendidikan</a:t>
            </a:r>
            <a:r>
              <a:rPr lang="en-US" sz="2000" b="1" i="1" dirty="0">
                <a:latin typeface="Aptos"/>
                <a:ea typeface="Calibri"/>
                <a:cs typeface="Arial"/>
              </a:rPr>
              <a:t> </a:t>
            </a:r>
            <a:r>
              <a:rPr lang="en-US" sz="2000" b="1" i="1" dirty="0" err="1">
                <a:latin typeface="Aptos"/>
                <a:ea typeface="Calibri"/>
                <a:cs typeface="Arial"/>
              </a:rPr>
              <a:t>itu</a:t>
            </a:r>
            <a:r>
              <a:rPr lang="en-US" sz="2000" b="1" i="1" dirty="0">
                <a:latin typeface="Aptos"/>
                <a:ea typeface="Calibri"/>
                <a:cs typeface="Arial"/>
              </a:rPr>
              <a:t> </a:t>
            </a:r>
            <a:r>
              <a:rPr lang="en-US" sz="2000" b="1" i="1" dirty="0" err="1">
                <a:latin typeface="Aptos"/>
                <a:ea typeface="Calibri"/>
                <a:cs typeface="Arial"/>
              </a:rPr>
              <a:t>menuntun</a:t>
            </a:r>
            <a:r>
              <a:rPr lang="en-US" sz="2000" b="1" i="1" dirty="0">
                <a:latin typeface="Aptos"/>
                <a:ea typeface="Calibri"/>
                <a:cs typeface="Arial"/>
              </a:rPr>
              <a:t> </a:t>
            </a:r>
            <a:r>
              <a:rPr lang="en-US" sz="2000" b="1" i="1" dirty="0" err="1">
                <a:latin typeface="Aptos"/>
                <a:ea typeface="Calibri"/>
                <a:cs typeface="Arial"/>
              </a:rPr>
              <a:t>anak</a:t>
            </a:r>
            <a:r>
              <a:rPr lang="en-US" sz="2000" b="1" i="1" dirty="0">
                <a:latin typeface="Aptos"/>
                <a:ea typeface="Calibri"/>
                <a:cs typeface="Arial"/>
              </a:rPr>
              <a:t> </a:t>
            </a:r>
            <a:r>
              <a:rPr lang="en-US" sz="2000" b="1" i="1" dirty="0" err="1">
                <a:latin typeface="Aptos"/>
                <a:ea typeface="Calibri"/>
                <a:cs typeface="Arial"/>
              </a:rPr>
              <a:t>sesuai</a:t>
            </a:r>
            <a:r>
              <a:rPr lang="en-US" sz="2000" b="1" i="1" dirty="0">
                <a:latin typeface="Aptos"/>
                <a:ea typeface="Calibri"/>
                <a:cs typeface="Arial"/>
              </a:rPr>
              <a:t> </a:t>
            </a:r>
            <a:r>
              <a:rPr lang="en-US" sz="2000" b="1" i="1" dirty="0" err="1">
                <a:latin typeface="Aptos"/>
                <a:ea typeface="Calibri"/>
                <a:cs typeface="Arial"/>
              </a:rPr>
              <a:t>kodratnya</a:t>
            </a:r>
            <a:r>
              <a:rPr lang="en-US" sz="2000" b="1" i="1" dirty="0">
                <a:latin typeface="Aptos"/>
                <a:ea typeface="Calibri"/>
                <a:cs typeface="Arial"/>
              </a:rPr>
              <a:t> </a:t>
            </a:r>
            <a:r>
              <a:rPr lang="en-US" sz="2000" b="1" i="1" dirty="0" err="1">
                <a:latin typeface="Aptos"/>
                <a:ea typeface="Calibri"/>
                <a:cs typeface="Arial"/>
              </a:rPr>
              <a:t>sehingga</a:t>
            </a:r>
            <a:r>
              <a:rPr lang="en-US" sz="2000" b="1" i="1" dirty="0">
                <a:latin typeface="Aptos"/>
                <a:ea typeface="Calibri"/>
                <a:cs typeface="Arial"/>
              </a:rPr>
              <a:t> </a:t>
            </a:r>
            <a:r>
              <a:rPr lang="en-US" sz="2000" b="1" i="1" dirty="0" err="1">
                <a:latin typeface="Aptos"/>
                <a:ea typeface="Calibri"/>
                <a:cs typeface="Arial"/>
              </a:rPr>
              <a:t>anak</a:t>
            </a:r>
            <a:r>
              <a:rPr lang="en-US" sz="2000" b="1" i="1" dirty="0">
                <a:latin typeface="Aptos"/>
                <a:ea typeface="Calibri"/>
                <a:cs typeface="Arial"/>
              </a:rPr>
              <a:t> </a:t>
            </a:r>
            <a:r>
              <a:rPr lang="en-US" sz="2000" b="1" i="1" dirty="0" err="1">
                <a:latin typeface="Aptos"/>
                <a:ea typeface="Calibri"/>
                <a:cs typeface="Arial"/>
              </a:rPr>
              <a:t>dapat</a:t>
            </a:r>
            <a:r>
              <a:rPr lang="en-US" sz="2000" b="1" i="1" dirty="0">
                <a:latin typeface="Aptos"/>
                <a:ea typeface="Calibri"/>
                <a:cs typeface="Arial"/>
              </a:rPr>
              <a:t> </a:t>
            </a:r>
            <a:r>
              <a:rPr lang="en-US" sz="2000" b="1" i="1" dirty="0" err="1">
                <a:latin typeface="Aptos"/>
                <a:ea typeface="Calibri"/>
                <a:cs typeface="Arial"/>
              </a:rPr>
              <a:t>mencapai</a:t>
            </a:r>
            <a:r>
              <a:rPr lang="en-US" sz="2000" b="1" i="1" dirty="0">
                <a:latin typeface="Aptos"/>
                <a:ea typeface="Calibri"/>
                <a:cs typeface="Arial"/>
              </a:rPr>
              <a:t> </a:t>
            </a:r>
            <a:r>
              <a:rPr lang="en-US" sz="2000" b="1" i="1" dirty="0" err="1">
                <a:latin typeface="Aptos"/>
                <a:ea typeface="Calibri"/>
                <a:cs typeface="Arial"/>
              </a:rPr>
              <a:t>keselamatan</a:t>
            </a:r>
            <a:r>
              <a:rPr lang="en-US" sz="2000" b="1" i="1" dirty="0">
                <a:latin typeface="Aptos"/>
                <a:ea typeface="Calibri"/>
                <a:cs typeface="Arial"/>
              </a:rPr>
              <a:t> </a:t>
            </a:r>
            <a:r>
              <a:rPr lang="en-US" sz="2000" b="1" i="1" dirty="0" err="1">
                <a:latin typeface="Aptos"/>
                <a:ea typeface="Calibri"/>
                <a:cs typeface="Arial"/>
              </a:rPr>
              <a:t>dan</a:t>
            </a:r>
            <a:r>
              <a:rPr lang="en-US" sz="2000" b="1" i="1" dirty="0">
                <a:latin typeface="Aptos"/>
                <a:ea typeface="Calibri"/>
                <a:cs typeface="Arial"/>
              </a:rPr>
              <a:t> </a:t>
            </a:r>
            <a:r>
              <a:rPr lang="en-US" sz="2000" b="1" i="1" dirty="0" err="1">
                <a:latin typeface="Aptos"/>
                <a:ea typeface="Calibri"/>
                <a:cs typeface="Arial"/>
              </a:rPr>
              <a:t>kebahagiaan</a:t>
            </a:r>
            <a:r>
              <a:rPr lang="en-US" sz="2000" b="1" i="1" dirty="0">
                <a:latin typeface="Aptos"/>
                <a:ea typeface="Calibri"/>
                <a:cs typeface="Arial"/>
              </a:rPr>
              <a:t> yang </a:t>
            </a:r>
            <a:r>
              <a:rPr lang="en-US" sz="2000" b="1" i="1" dirty="0" err="1">
                <a:latin typeface="Aptos"/>
                <a:ea typeface="Calibri"/>
                <a:cs typeface="Arial"/>
              </a:rPr>
              <a:t>setinggi-tingginya</a:t>
            </a:r>
            <a:r>
              <a:rPr lang="en-US" sz="2000" b="1" i="1" dirty="0">
                <a:latin typeface="Aptos"/>
                <a:ea typeface="Calibri"/>
                <a:cs typeface="Arial"/>
              </a:rPr>
              <a:t> </a:t>
            </a:r>
            <a:r>
              <a:rPr lang="en-US" sz="2000" b="1" i="1" dirty="0" err="1">
                <a:latin typeface="Aptos"/>
                <a:ea typeface="Calibri"/>
                <a:cs typeface="Arial"/>
              </a:rPr>
              <a:t>baik</a:t>
            </a:r>
            <a:r>
              <a:rPr lang="en-US" sz="2000" b="1" i="1" dirty="0">
                <a:latin typeface="Aptos"/>
                <a:ea typeface="Calibri"/>
                <a:cs typeface="Arial"/>
              </a:rPr>
              <a:t> </a:t>
            </a:r>
            <a:r>
              <a:rPr lang="en-US" sz="2000" b="1" i="1" dirty="0" err="1">
                <a:latin typeface="Aptos"/>
                <a:ea typeface="Calibri"/>
                <a:cs typeface="Arial"/>
              </a:rPr>
              <a:t>sebagai</a:t>
            </a:r>
            <a:r>
              <a:rPr lang="en-US" sz="2000" b="1" i="1" dirty="0">
                <a:latin typeface="Aptos"/>
                <a:ea typeface="Calibri"/>
                <a:cs typeface="Arial"/>
              </a:rPr>
              <a:t> </a:t>
            </a:r>
            <a:r>
              <a:rPr lang="en-US" sz="2000" b="1" i="1" dirty="0" err="1">
                <a:latin typeface="Aptos"/>
                <a:ea typeface="Calibri"/>
                <a:cs typeface="Arial"/>
              </a:rPr>
              <a:t>anggota</a:t>
            </a:r>
            <a:r>
              <a:rPr lang="en-US" sz="2000" b="1" i="1" dirty="0">
                <a:latin typeface="Aptos"/>
                <a:ea typeface="Calibri"/>
                <a:cs typeface="Arial"/>
              </a:rPr>
              <a:t> </a:t>
            </a:r>
            <a:r>
              <a:rPr lang="en-US" sz="2000" b="1" i="1" dirty="0" err="1">
                <a:latin typeface="Aptos"/>
                <a:ea typeface="Calibri"/>
                <a:cs typeface="Arial"/>
              </a:rPr>
              <a:t>manusia</a:t>
            </a:r>
            <a:r>
              <a:rPr lang="en-US" sz="2000" b="1" i="1" dirty="0">
                <a:latin typeface="Aptos"/>
                <a:ea typeface="Calibri"/>
                <a:cs typeface="Arial"/>
              </a:rPr>
              <a:t> </a:t>
            </a:r>
            <a:r>
              <a:rPr lang="en-US" sz="2000" b="1" i="1" dirty="0" err="1">
                <a:latin typeface="Aptos"/>
                <a:ea typeface="Calibri"/>
                <a:cs typeface="Arial"/>
              </a:rPr>
              <a:t>maupun</a:t>
            </a:r>
            <a:r>
              <a:rPr lang="en-US" sz="2000" b="1" i="1" dirty="0">
                <a:latin typeface="Aptos"/>
                <a:ea typeface="Calibri"/>
                <a:cs typeface="Arial"/>
              </a:rPr>
              <a:t> </a:t>
            </a:r>
            <a:r>
              <a:rPr lang="en-US" sz="2000" b="1" i="1" dirty="0" err="1">
                <a:latin typeface="Aptos"/>
                <a:ea typeface="Calibri"/>
                <a:cs typeface="Arial"/>
              </a:rPr>
              <a:t>sebagai</a:t>
            </a:r>
            <a:r>
              <a:rPr lang="en-US" sz="2000" b="1" i="1" dirty="0">
                <a:latin typeface="Aptos"/>
                <a:ea typeface="Calibri"/>
                <a:cs typeface="Arial"/>
              </a:rPr>
              <a:t> </a:t>
            </a:r>
            <a:r>
              <a:rPr lang="en-US" sz="2000" b="1" i="1" dirty="0" err="1">
                <a:latin typeface="Aptos"/>
                <a:ea typeface="Calibri"/>
                <a:cs typeface="Arial"/>
              </a:rPr>
              <a:t>anggota</a:t>
            </a:r>
            <a:r>
              <a:rPr lang="en-US" sz="2000" b="1" i="1" dirty="0">
                <a:latin typeface="Aptos"/>
                <a:ea typeface="Calibri"/>
                <a:cs typeface="Arial"/>
              </a:rPr>
              <a:t> </a:t>
            </a:r>
            <a:r>
              <a:rPr lang="en-US" sz="2000" b="1" i="1" dirty="0" err="1">
                <a:latin typeface="Aptos"/>
                <a:ea typeface="Calibri"/>
                <a:cs typeface="Arial"/>
              </a:rPr>
              <a:t>masyarakat</a:t>
            </a:r>
            <a:r>
              <a:rPr lang="en-US" sz="2000" b="1" i="1" dirty="0">
                <a:latin typeface="Aptos"/>
                <a:ea typeface="Calibri"/>
                <a:cs typeface="Arial"/>
              </a:rPr>
              <a:t>”.</a:t>
            </a:r>
            <a:r>
              <a:rPr lang="en-US" sz="2000" b="1" dirty="0">
                <a:latin typeface="Aptos"/>
                <a:ea typeface="Calibri"/>
                <a:cs typeface="Arial"/>
              </a:rPr>
              <a:t> </a:t>
            </a:r>
            <a:endParaRPr lang="en-US" sz="2000" b="1" dirty="0" smtClean="0">
              <a:latin typeface="Aptos"/>
              <a:ea typeface="Calibri"/>
              <a:cs typeface="Arial"/>
            </a:endParaRPr>
          </a:p>
          <a:p>
            <a:pPr indent="457108">
              <a:lnSpc>
                <a:spcPct val="115000"/>
              </a:lnSpc>
              <a:spcAft>
                <a:spcPts val="1000"/>
              </a:spcAft>
            </a:pPr>
            <a:r>
              <a:rPr lang="en-US" sz="2000" b="1" dirty="0" err="1">
                <a:latin typeface="Aptos"/>
                <a:cs typeface="Arial" pitchFamily="34" charset="0"/>
              </a:rPr>
              <a:t>Menurut</a:t>
            </a:r>
            <a:r>
              <a:rPr lang="en-US" sz="2000" b="1" dirty="0">
                <a:latin typeface="Aptos"/>
                <a:cs typeface="Arial" pitchFamily="34" charset="0"/>
              </a:rPr>
              <a:t> Ki </a:t>
            </a:r>
            <a:r>
              <a:rPr lang="en-US" sz="2000" b="1" dirty="0" err="1">
                <a:latin typeface="Aptos"/>
                <a:cs typeface="Arial" pitchFamily="34" charset="0"/>
              </a:rPr>
              <a:t>Hajar</a:t>
            </a:r>
            <a:r>
              <a:rPr lang="en-US" sz="2000" b="1" dirty="0">
                <a:latin typeface="Aptos"/>
                <a:cs typeface="Arial" pitchFamily="34" charset="0"/>
              </a:rPr>
              <a:t> </a:t>
            </a:r>
            <a:r>
              <a:rPr lang="en-US" sz="2000" b="1" dirty="0" err="1">
                <a:latin typeface="Aptos"/>
                <a:cs typeface="Arial" pitchFamily="34" charset="0"/>
              </a:rPr>
              <a:t>Dewantara</a:t>
            </a:r>
            <a:r>
              <a:rPr lang="en-US" sz="2000" b="1" dirty="0">
                <a:latin typeface="Aptos"/>
                <a:cs typeface="Arial" pitchFamily="34" charset="0"/>
              </a:rPr>
              <a:t>, </a:t>
            </a:r>
            <a:r>
              <a:rPr lang="en-US" sz="2000" b="1" dirty="0" err="1">
                <a:latin typeface="Aptos"/>
                <a:cs typeface="Arial" pitchFamily="34" charset="0"/>
              </a:rPr>
              <a:t>setiap</a:t>
            </a:r>
            <a:r>
              <a:rPr lang="en-US" sz="2000" b="1" dirty="0">
                <a:latin typeface="Aptos"/>
                <a:cs typeface="Arial" pitchFamily="34" charset="0"/>
              </a:rPr>
              <a:t> </a:t>
            </a:r>
            <a:r>
              <a:rPr lang="en-US" sz="2000" b="1" dirty="0" err="1">
                <a:latin typeface="Aptos"/>
                <a:cs typeface="Arial" pitchFamily="34" charset="0"/>
              </a:rPr>
              <a:t>anak</a:t>
            </a:r>
            <a:r>
              <a:rPr lang="en-US" sz="2000" b="1" dirty="0">
                <a:latin typeface="Aptos"/>
                <a:cs typeface="Arial" pitchFamily="34" charset="0"/>
              </a:rPr>
              <a:t> yang </a:t>
            </a:r>
            <a:r>
              <a:rPr lang="en-US" sz="2000" b="1" dirty="0" err="1">
                <a:latin typeface="Aptos"/>
                <a:cs typeface="Arial" pitchFamily="34" charset="0"/>
              </a:rPr>
              <a:t>lahir</a:t>
            </a:r>
            <a:r>
              <a:rPr lang="en-US" sz="2000" b="1" dirty="0">
                <a:latin typeface="Aptos"/>
                <a:cs typeface="Arial" pitchFamily="34" charset="0"/>
              </a:rPr>
              <a:t> </a:t>
            </a:r>
            <a:r>
              <a:rPr lang="en-US" sz="2000" b="1" dirty="0" err="1">
                <a:latin typeface="Aptos"/>
                <a:cs typeface="Arial" pitchFamily="34" charset="0"/>
              </a:rPr>
              <a:t>sudah</a:t>
            </a:r>
            <a:r>
              <a:rPr lang="en-US" sz="2000" b="1" dirty="0">
                <a:latin typeface="Aptos"/>
                <a:cs typeface="Arial" pitchFamily="34" charset="0"/>
              </a:rPr>
              <a:t> </a:t>
            </a:r>
            <a:r>
              <a:rPr lang="en-US" sz="2000" b="1" dirty="0" err="1">
                <a:latin typeface="Aptos"/>
                <a:cs typeface="Arial" pitchFamily="34" charset="0"/>
              </a:rPr>
              <a:t>membawa</a:t>
            </a:r>
            <a:r>
              <a:rPr lang="en-US" sz="2000" b="1" dirty="0">
                <a:latin typeface="Aptos"/>
                <a:cs typeface="Arial" pitchFamily="34" charset="0"/>
              </a:rPr>
              <a:t> </a:t>
            </a:r>
            <a:r>
              <a:rPr lang="en-US" sz="2000" b="1" dirty="0" err="1">
                <a:latin typeface="Aptos"/>
                <a:cs typeface="Arial" pitchFamily="34" charset="0"/>
              </a:rPr>
              <a:t>kodratnya</a:t>
            </a:r>
            <a:r>
              <a:rPr lang="en-US" sz="2000" b="1" dirty="0">
                <a:latin typeface="Aptos"/>
                <a:cs typeface="Arial" pitchFamily="34" charset="0"/>
              </a:rPr>
              <a:t> </a:t>
            </a:r>
            <a:r>
              <a:rPr lang="en-US" sz="2000" b="1" dirty="0" err="1">
                <a:latin typeface="Aptos"/>
                <a:cs typeface="Arial" pitchFamily="34" charset="0"/>
              </a:rPr>
              <a:t>yaitu</a:t>
            </a:r>
            <a:r>
              <a:rPr lang="en-US" sz="2000" b="1" dirty="0">
                <a:latin typeface="Aptos"/>
                <a:cs typeface="Arial" pitchFamily="34" charset="0"/>
              </a:rPr>
              <a:t> </a:t>
            </a:r>
            <a:r>
              <a:rPr lang="en-US" sz="2000" b="1" dirty="0" err="1">
                <a:latin typeface="Aptos"/>
                <a:cs typeface="Arial" pitchFamily="34" charset="0"/>
              </a:rPr>
              <a:t>watak</a:t>
            </a:r>
            <a:r>
              <a:rPr lang="en-US" sz="2000" b="1" dirty="0">
                <a:latin typeface="Aptos"/>
                <a:cs typeface="Arial" pitchFamily="34" charset="0"/>
              </a:rPr>
              <a:t> </a:t>
            </a:r>
            <a:r>
              <a:rPr lang="en-US" sz="2000" b="1" dirty="0" err="1">
                <a:latin typeface="Aptos"/>
                <a:cs typeface="Arial" pitchFamily="34" charset="0"/>
              </a:rPr>
              <a:t>bawaan</a:t>
            </a:r>
            <a:r>
              <a:rPr lang="en-US" sz="2000" b="1" dirty="0">
                <a:latin typeface="Aptos"/>
                <a:cs typeface="Arial" pitchFamily="34" charset="0"/>
              </a:rPr>
              <a:t> yang </a:t>
            </a:r>
            <a:r>
              <a:rPr lang="en-US" sz="2000" b="1" dirty="0" err="1">
                <a:latin typeface="Aptos"/>
                <a:cs typeface="Arial" pitchFamily="34" charset="0"/>
              </a:rPr>
              <a:t>diturunkan</a:t>
            </a:r>
            <a:r>
              <a:rPr lang="en-US" sz="2000" b="1" dirty="0">
                <a:latin typeface="Aptos"/>
                <a:cs typeface="Arial" pitchFamily="34" charset="0"/>
              </a:rPr>
              <a:t> </a:t>
            </a:r>
            <a:r>
              <a:rPr lang="en-US" sz="2000" b="1" dirty="0" err="1">
                <a:latin typeface="Aptos"/>
                <a:cs typeface="Arial" pitchFamily="34" charset="0"/>
              </a:rPr>
              <a:t>dari</a:t>
            </a:r>
            <a:r>
              <a:rPr lang="en-US" sz="2000" b="1" dirty="0">
                <a:latin typeface="Aptos"/>
                <a:cs typeface="Arial" pitchFamily="34" charset="0"/>
              </a:rPr>
              <a:t> </a:t>
            </a:r>
            <a:r>
              <a:rPr lang="en-US" sz="2000" b="1" dirty="0" err="1">
                <a:latin typeface="Aptos"/>
                <a:cs typeface="Arial" pitchFamily="34" charset="0"/>
              </a:rPr>
              <a:t>kedua</a:t>
            </a:r>
            <a:r>
              <a:rPr lang="en-US" sz="2000" b="1" dirty="0">
                <a:latin typeface="Aptos"/>
                <a:cs typeface="Arial" pitchFamily="34" charset="0"/>
              </a:rPr>
              <a:t> orang </a:t>
            </a:r>
            <a:r>
              <a:rPr lang="en-US" sz="2000" b="1" dirty="0" err="1">
                <a:latin typeface="Aptos"/>
                <a:cs typeface="Arial" pitchFamily="34" charset="0"/>
              </a:rPr>
              <a:t>tuanya</a:t>
            </a:r>
            <a:r>
              <a:rPr lang="en-US" sz="2000" b="1" dirty="0">
                <a:latin typeface="Aptos"/>
                <a:cs typeface="Arial" pitchFamily="34" charset="0"/>
              </a:rPr>
              <a:t>, </a:t>
            </a:r>
            <a:r>
              <a:rPr lang="en-US" sz="2000" b="1" dirty="0" err="1">
                <a:latin typeface="Aptos"/>
                <a:cs typeface="Arial" pitchFamily="34" charset="0"/>
              </a:rPr>
              <a:t>namun</a:t>
            </a:r>
            <a:r>
              <a:rPr lang="en-US" sz="2000" b="1" dirty="0">
                <a:latin typeface="Aptos"/>
                <a:cs typeface="Arial" pitchFamily="34" charset="0"/>
              </a:rPr>
              <a:t> </a:t>
            </a:r>
            <a:r>
              <a:rPr lang="en-US" sz="2000" b="1" dirty="0" err="1">
                <a:latin typeface="Aptos"/>
                <a:cs typeface="Arial" pitchFamily="34" charset="0"/>
              </a:rPr>
              <a:t>masih</a:t>
            </a:r>
            <a:r>
              <a:rPr lang="en-US" sz="2000" b="1" dirty="0">
                <a:latin typeface="Aptos"/>
                <a:cs typeface="Arial" pitchFamily="34" charset="0"/>
              </a:rPr>
              <a:t> </a:t>
            </a:r>
            <a:r>
              <a:rPr lang="en-US" sz="2000" b="1" dirty="0" err="1">
                <a:latin typeface="Aptos"/>
                <a:cs typeface="Arial" pitchFamily="34" charset="0"/>
              </a:rPr>
              <a:t>dalam</a:t>
            </a:r>
            <a:r>
              <a:rPr lang="en-US" sz="2000" b="1" dirty="0">
                <a:latin typeface="Aptos"/>
                <a:cs typeface="Arial" pitchFamily="34" charset="0"/>
              </a:rPr>
              <a:t> </a:t>
            </a:r>
            <a:r>
              <a:rPr lang="en-US" sz="2000" b="1" dirty="0" err="1">
                <a:latin typeface="Aptos"/>
                <a:cs typeface="Arial" pitchFamily="34" charset="0"/>
              </a:rPr>
              <a:t>bentuk</a:t>
            </a:r>
            <a:r>
              <a:rPr lang="en-US" sz="2000" b="1" dirty="0">
                <a:latin typeface="Aptos"/>
                <a:cs typeface="Arial" pitchFamily="34" charset="0"/>
              </a:rPr>
              <a:t> </a:t>
            </a:r>
            <a:r>
              <a:rPr lang="en-US" sz="2000" b="1" dirty="0" err="1">
                <a:latin typeface="Aptos"/>
                <a:cs typeface="Arial" pitchFamily="34" charset="0"/>
              </a:rPr>
              <a:t>garis</a:t>
            </a:r>
            <a:r>
              <a:rPr lang="en-US" sz="2000" b="1" dirty="0">
                <a:latin typeface="Aptos"/>
                <a:cs typeface="Arial" pitchFamily="34" charset="0"/>
              </a:rPr>
              <a:t> </a:t>
            </a:r>
            <a:r>
              <a:rPr lang="en-US" sz="2000" b="1" dirty="0" err="1">
                <a:latin typeface="Aptos"/>
                <a:cs typeface="Arial" pitchFamily="34" charset="0"/>
              </a:rPr>
              <a:t>samar-samar</a:t>
            </a:r>
            <a:r>
              <a:rPr lang="en-US" sz="2000" b="1" dirty="0">
                <a:latin typeface="Aptos"/>
                <a:cs typeface="Arial" pitchFamily="34" charset="0"/>
              </a:rPr>
              <a:t> </a:t>
            </a:r>
            <a:r>
              <a:rPr lang="en-US" sz="2000" b="1" dirty="0" err="1">
                <a:latin typeface="Aptos"/>
                <a:cs typeface="Arial" pitchFamily="34" charset="0"/>
              </a:rPr>
              <a:t>atau</a:t>
            </a:r>
            <a:r>
              <a:rPr lang="en-US" sz="2000" b="1" dirty="0">
                <a:latin typeface="Aptos"/>
                <a:cs typeface="Arial" pitchFamily="34" charset="0"/>
              </a:rPr>
              <a:t> </a:t>
            </a:r>
            <a:r>
              <a:rPr lang="en-US" sz="2000" b="1" dirty="0" err="1">
                <a:latin typeface="Aptos"/>
                <a:cs typeface="Arial" pitchFamily="34" charset="0"/>
              </a:rPr>
              <a:t>masih</a:t>
            </a:r>
            <a:r>
              <a:rPr lang="en-US" sz="2000" b="1" dirty="0">
                <a:latin typeface="Aptos"/>
                <a:cs typeface="Arial" pitchFamily="34" charset="0"/>
              </a:rPr>
              <a:t> </a:t>
            </a:r>
            <a:r>
              <a:rPr lang="en-US" sz="2000" b="1" dirty="0" err="1">
                <a:latin typeface="Aptos"/>
                <a:cs typeface="Arial" pitchFamily="34" charset="0"/>
              </a:rPr>
              <a:t>dalam</a:t>
            </a:r>
            <a:r>
              <a:rPr lang="en-US" sz="2000" b="1" dirty="0">
                <a:latin typeface="Aptos"/>
                <a:cs typeface="Arial" pitchFamily="34" charset="0"/>
              </a:rPr>
              <a:t> </a:t>
            </a:r>
            <a:r>
              <a:rPr lang="en-US" sz="2000" b="1" dirty="0" err="1">
                <a:latin typeface="Aptos"/>
                <a:cs typeface="Arial" pitchFamily="34" charset="0"/>
              </a:rPr>
              <a:t>keadaan</a:t>
            </a:r>
            <a:r>
              <a:rPr lang="en-US" sz="2000" b="1" dirty="0">
                <a:latin typeface="Aptos"/>
                <a:cs typeface="Arial" pitchFamily="34" charset="0"/>
              </a:rPr>
              <a:t> </a:t>
            </a:r>
            <a:r>
              <a:rPr lang="en-US" sz="2000" b="1" dirty="0" err="1">
                <a:latin typeface="Aptos"/>
                <a:cs typeface="Arial" pitchFamily="34" charset="0"/>
              </a:rPr>
              <a:t>mentah</a:t>
            </a:r>
            <a:r>
              <a:rPr lang="en-US" sz="2000" b="1" dirty="0">
                <a:latin typeface="Aptos"/>
                <a:cs typeface="Arial" pitchFamily="34" charset="0"/>
              </a:rPr>
              <a:t> / </a:t>
            </a:r>
            <a:r>
              <a:rPr lang="en-US" sz="2000" b="1" dirty="0" err="1">
                <a:latin typeface="Aptos"/>
                <a:cs typeface="Arial" pitchFamily="34" charset="0"/>
              </a:rPr>
              <a:t>belum</a:t>
            </a:r>
            <a:r>
              <a:rPr lang="en-US" sz="2000" b="1" dirty="0">
                <a:latin typeface="Aptos"/>
                <a:cs typeface="Arial" pitchFamily="34" charset="0"/>
              </a:rPr>
              <a:t> </a:t>
            </a:r>
            <a:r>
              <a:rPr lang="en-US" sz="2000" b="1" dirty="0" err="1">
                <a:latin typeface="Aptos"/>
                <a:cs typeface="Arial" pitchFamily="34" charset="0"/>
              </a:rPr>
              <a:t>jadi</a:t>
            </a:r>
            <a:r>
              <a:rPr lang="en-US" sz="2000" b="1" dirty="0">
                <a:latin typeface="Aptos"/>
                <a:cs typeface="Arial" pitchFamily="34" charset="0"/>
              </a:rPr>
              <a:t> (</a:t>
            </a:r>
            <a:r>
              <a:rPr lang="en-US" sz="2000" b="1" dirty="0" err="1">
                <a:latin typeface="Aptos"/>
                <a:cs typeface="Arial" pitchFamily="34" charset="0"/>
              </a:rPr>
              <a:t>berpotensi</a:t>
            </a:r>
            <a:r>
              <a:rPr lang="en-US" sz="2000" b="1" dirty="0">
                <a:latin typeface="Aptos"/>
                <a:cs typeface="Arial" pitchFamily="34" charset="0"/>
              </a:rPr>
              <a:t> </a:t>
            </a:r>
            <a:r>
              <a:rPr lang="en-US" sz="2000" b="1" dirty="0" err="1">
                <a:latin typeface="Aptos"/>
                <a:cs typeface="Arial" pitchFamily="34" charset="0"/>
              </a:rPr>
              <a:t>untuk</a:t>
            </a:r>
            <a:r>
              <a:rPr lang="en-US" sz="2000" b="1" dirty="0">
                <a:latin typeface="Aptos"/>
                <a:cs typeface="Arial" pitchFamily="34" charset="0"/>
              </a:rPr>
              <a:t> </a:t>
            </a:r>
            <a:r>
              <a:rPr lang="en-US" sz="2000" b="1" dirty="0" err="1">
                <a:latin typeface="Aptos"/>
                <a:cs typeface="Arial" pitchFamily="34" charset="0"/>
              </a:rPr>
              <a:t>muncul</a:t>
            </a:r>
            <a:r>
              <a:rPr lang="en-US" sz="2000" b="1" dirty="0">
                <a:latin typeface="Aptos"/>
                <a:cs typeface="Arial" pitchFamily="34" charset="0"/>
              </a:rPr>
              <a:t> </a:t>
            </a:r>
            <a:r>
              <a:rPr lang="en-US" sz="2000" b="1" dirty="0" err="1">
                <a:latin typeface="Aptos"/>
                <a:cs typeface="Arial" pitchFamily="34" charset="0"/>
              </a:rPr>
              <a:t>atau</a:t>
            </a:r>
            <a:r>
              <a:rPr lang="en-US" sz="2000" b="1" dirty="0">
                <a:latin typeface="Aptos"/>
                <a:cs typeface="Arial" pitchFamily="34" charset="0"/>
              </a:rPr>
              <a:t> </a:t>
            </a:r>
            <a:r>
              <a:rPr lang="en-US" sz="2000" b="1" dirty="0" err="1">
                <a:latin typeface="Aptos"/>
                <a:cs typeface="Arial" pitchFamily="34" charset="0"/>
              </a:rPr>
              <a:t>hilang</a:t>
            </a:r>
            <a:r>
              <a:rPr lang="en-US" sz="2000" b="1" dirty="0">
                <a:latin typeface="Aptos"/>
                <a:cs typeface="Arial" pitchFamily="34" charset="0"/>
              </a:rPr>
              <a:t>). </a:t>
            </a:r>
            <a:endParaRPr lang="en-US" sz="2000" b="1" dirty="0" smtClean="0">
              <a:latin typeface="Aptos"/>
              <a:cs typeface="Arial" pitchFamily="34" charset="0"/>
            </a:endParaRPr>
          </a:p>
          <a:p>
            <a:pPr indent="457108">
              <a:lnSpc>
                <a:spcPct val="115000"/>
              </a:lnSpc>
              <a:spcAft>
                <a:spcPts val="1000"/>
              </a:spcAft>
            </a:pPr>
            <a:r>
              <a:rPr lang="en-US" sz="2000" b="1" dirty="0" smtClean="0">
                <a:latin typeface="Aptos"/>
                <a:cs typeface="Arial" pitchFamily="34" charset="0"/>
              </a:rPr>
              <a:t>Ki </a:t>
            </a:r>
            <a:r>
              <a:rPr lang="en-US" sz="2000" b="1" dirty="0" err="1">
                <a:latin typeface="Aptos"/>
                <a:cs typeface="Arial" pitchFamily="34" charset="0"/>
              </a:rPr>
              <a:t>Hajar</a:t>
            </a:r>
            <a:r>
              <a:rPr lang="en-US" sz="2000" b="1" dirty="0">
                <a:latin typeface="Aptos"/>
                <a:cs typeface="Arial" pitchFamily="34" charset="0"/>
              </a:rPr>
              <a:t> </a:t>
            </a:r>
            <a:r>
              <a:rPr lang="en-US" sz="2000" b="1" dirty="0" err="1">
                <a:latin typeface="Aptos"/>
                <a:cs typeface="Arial" pitchFamily="34" charset="0"/>
              </a:rPr>
              <a:t>Dewantara</a:t>
            </a:r>
            <a:r>
              <a:rPr lang="en-US" sz="2000" b="1" dirty="0">
                <a:latin typeface="Aptos"/>
                <a:cs typeface="Arial" pitchFamily="34" charset="0"/>
              </a:rPr>
              <a:t> </a:t>
            </a:r>
            <a:r>
              <a:rPr lang="en-US" sz="2000" b="1" dirty="0" err="1">
                <a:latin typeface="Aptos"/>
                <a:cs typeface="Arial" pitchFamily="34" charset="0"/>
              </a:rPr>
              <a:t>menjelaskan</a:t>
            </a:r>
            <a:r>
              <a:rPr lang="en-US" sz="2000" b="1" dirty="0">
                <a:latin typeface="Aptos"/>
                <a:cs typeface="Arial" pitchFamily="34" charset="0"/>
              </a:rPr>
              <a:t> </a:t>
            </a:r>
            <a:r>
              <a:rPr lang="en-US" sz="2000" b="1" dirty="0" err="1">
                <a:latin typeface="Aptos"/>
                <a:cs typeface="Arial" pitchFamily="34" charset="0"/>
              </a:rPr>
              <a:t>bahwa</a:t>
            </a:r>
            <a:r>
              <a:rPr lang="en-US" sz="2000" b="1" dirty="0">
                <a:latin typeface="Aptos"/>
                <a:cs typeface="Arial" pitchFamily="34" charset="0"/>
              </a:rPr>
              <a:t> </a:t>
            </a:r>
            <a:r>
              <a:rPr lang="en-US" sz="2000" b="1" dirty="0" err="1">
                <a:latin typeface="Aptos"/>
                <a:cs typeface="Arial" pitchFamily="34" charset="0"/>
              </a:rPr>
              <a:t>dengan</a:t>
            </a:r>
            <a:r>
              <a:rPr lang="en-US" sz="2000" b="1" dirty="0">
                <a:latin typeface="Aptos"/>
                <a:cs typeface="Arial" pitchFamily="34" charset="0"/>
              </a:rPr>
              <a:t> </a:t>
            </a:r>
            <a:r>
              <a:rPr lang="en-US" sz="2000" b="1" dirty="0" err="1">
                <a:latin typeface="Aptos"/>
                <a:cs typeface="Arial" pitchFamily="34" charset="0"/>
              </a:rPr>
              <a:t>pendidikan</a:t>
            </a:r>
            <a:r>
              <a:rPr lang="en-US" sz="2000" b="1" dirty="0">
                <a:latin typeface="Aptos"/>
                <a:cs typeface="Arial" pitchFamily="34" charset="0"/>
              </a:rPr>
              <a:t> yang </a:t>
            </a:r>
            <a:r>
              <a:rPr lang="en-US" sz="2000" b="1" dirty="0" err="1">
                <a:latin typeface="Aptos"/>
                <a:cs typeface="Arial" pitchFamily="34" charset="0"/>
              </a:rPr>
              <a:t>menuntun</a:t>
            </a:r>
            <a:r>
              <a:rPr lang="en-US" sz="2000" b="1" dirty="0">
                <a:latin typeface="Aptos"/>
                <a:cs typeface="Arial" pitchFamily="34" charset="0"/>
              </a:rPr>
              <a:t> </a:t>
            </a:r>
            <a:r>
              <a:rPr lang="en-US" sz="2000" b="1" dirty="0" err="1">
                <a:latin typeface="Aptos"/>
                <a:cs typeface="Arial" pitchFamily="34" charset="0"/>
              </a:rPr>
              <a:t>akan</a:t>
            </a:r>
            <a:r>
              <a:rPr lang="en-US" sz="2000" b="1" dirty="0">
                <a:latin typeface="Aptos"/>
                <a:cs typeface="Arial" pitchFamily="34" charset="0"/>
              </a:rPr>
              <a:t> </a:t>
            </a:r>
            <a:r>
              <a:rPr lang="en-US" sz="2000" b="1" dirty="0" err="1">
                <a:latin typeface="Aptos"/>
                <a:cs typeface="Arial" pitchFamily="34" charset="0"/>
              </a:rPr>
              <a:t>memfasilitasi</a:t>
            </a:r>
            <a:r>
              <a:rPr lang="en-US" sz="2000" b="1" dirty="0">
                <a:latin typeface="Aptos"/>
                <a:cs typeface="Arial" pitchFamily="34" charset="0"/>
              </a:rPr>
              <a:t>/</a:t>
            </a:r>
            <a:r>
              <a:rPr lang="en-US" sz="2000" b="1" dirty="0" err="1">
                <a:latin typeface="Aptos"/>
                <a:cs typeface="Arial" pitchFamily="34" charset="0"/>
              </a:rPr>
              <a:t>membantu</a:t>
            </a:r>
            <a:r>
              <a:rPr lang="en-US" sz="2000" b="1" dirty="0">
                <a:latin typeface="Aptos"/>
                <a:cs typeface="Arial" pitchFamily="34" charset="0"/>
              </a:rPr>
              <a:t> </a:t>
            </a:r>
            <a:r>
              <a:rPr lang="en-US" sz="2000" b="1" dirty="0" err="1">
                <a:latin typeface="Aptos"/>
                <a:cs typeface="Arial" pitchFamily="34" charset="0"/>
              </a:rPr>
              <a:t>anak</a:t>
            </a:r>
            <a:r>
              <a:rPr lang="en-US" sz="2000" b="1" dirty="0">
                <a:latin typeface="Aptos"/>
                <a:cs typeface="Arial" pitchFamily="34" charset="0"/>
              </a:rPr>
              <a:t> </a:t>
            </a:r>
            <a:r>
              <a:rPr lang="en-US" sz="2000" b="1" dirty="0" err="1">
                <a:latin typeface="Aptos"/>
                <a:cs typeface="Arial" pitchFamily="34" charset="0"/>
              </a:rPr>
              <a:t>untuk</a:t>
            </a:r>
            <a:r>
              <a:rPr lang="en-US" sz="2000" b="1" dirty="0">
                <a:latin typeface="Aptos"/>
                <a:cs typeface="Arial" pitchFamily="34" charset="0"/>
              </a:rPr>
              <a:t> </a:t>
            </a:r>
            <a:r>
              <a:rPr lang="en-US" sz="2000" b="1" dirty="0" err="1">
                <a:latin typeface="Aptos"/>
                <a:cs typeface="Arial" pitchFamily="34" charset="0"/>
              </a:rPr>
              <a:t>menebalkan</a:t>
            </a:r>
            <a:r>
              <a:rPr lang="en-US" sz="2000" b="1" dirty="0">
                <a:latin typeface="Aptos"/>
                <a:cs typeface="Arial" pitchFamily="34" charset="0"/>
              </a:rPr>
              <a:t> </a:t>
            </a:r>
            <a:r>
              <a:rPr lang="en-US" sz="2000" b="1" dirty="0" err="1">
                <a:latin typeface="Aptos"/>
                <a:cs typeface="Arial" pitchFamily="34" charset="0"/>
              </a:rPr>
              <a:t>garis</a:t>
            </a:r>
            <a:r>
              <a:rPr lang="en-US" sz="2000" b="1" dirty="0">
                <a:latin typeface="Aptos"/>
                <a:cs typeface="Arial" pitchFamily="34" charset="0"/>
              </a:rPr>
              <a:t> </a:t>
            </a:r>
            <a:r>
              <a:rPr lang="en-US" sz="2000" b="1" dirty="0" err="1">
                <a:latin typeface="Aptos"/>
                <a:cs typeface="Arial" pitchFamily="34" charset="0"/>
              </a:rPr>
              <a:t>samar-samar</a:t>
            </a:r>
            <a:r>
              <a:rPr lang="en-US" sz="2000" b="1" dirty="0">
                <a:latin typeface="Aptos"/>
                <a:cs typeface="Arial" pitchFamily="34" charset="0"/>
              </a:rPr>
              <a:t> agar </a:t>
            </a:r>
            <a:r>
              <a:rPr lang="en-US" sz="2000" b="1" dirty="0" err="1">
                <a:latin typeface="Aptos"/>
                <a:cs typeface="Arial" pitchFamily="34" charset="0"/>
              </a:rPr>
              <a:t>dapat</a:t>
            </a:r>
            <a:r>
              <a:rPr lang="en-US" sz="2000" b="1" dirty="0">
                <a:latin typeface="Aptos"/>
                <a:cs typeface="Arial" pitchFamily="34" charset="0"/>
              </a:rPr>
              <a:t> </a:t>
            </a:r>
            <a:r>
              <a:rPr lang="en-US" sz="2000" b="1" dirty="0" err="1">
                <a:latin typeface="Aptos"/>
                <a:cs typeface="Arial" pitchFamily="34" charset="0"/>
              </a:rPr>
              <a:t>memperbaiki</a:t>
            </a:r>
            <a:r>
              <a:rPr lang="en-US" sz="2000" b="1" dirty="0">
                <a:latin typeface="Aptos"/>
                <a:cs typeface="Arial" pitchFamily="34" charset="0"/>
              </a:rPr>
              <a:t> </a:t>
            </a:r>
            <a:r>
              <a:rPr lang="en-US" sz="2000" b="1" dirty="0" err="1">
                <a:latin typeface="Aptos"/>
                <a:cs typeface="Arial" pitchFamily="34" charset="0"/>
              </a:rPr>
              <a:t>lakunya</a:t>
            </a:r>
            <a:r>
              <a:rPr lang="en-US" sz="2000" b="1" dirty="0">
                <a:latin typeface="Aptos"/>
                <a:cs typeface="Arial" pitchFamily="34" charset="0"/>
              </a:rPr>
              <a:t> </a:t>
            </a:r>
            <a:r>
              <a:rPr lang="en-US" sz="2000" b="1" dirty="0" err="1">
                <a:latin typeface="Aptos"/>
                <a:cs typeface="Arial" pitchFamily="34" charset="0"/>
              </a:rPr>
              <a:t>untuk</a:t>
            </a:r>
            <a:r>
              <a:rPr lang="en-US" sz="2000" b="1" dirty="0">
                <a:latin typeface="Aptos"/>
                <a:cs typeface="Arial" pitchFamily="34" charset="0"/>
              </a:rPr>
              <a:t> </a:t>
            </a:r>
            <a:r>
              <a:rPr lang="en-US" sz="2000" b="1" dirty="0" err="1">
                <a:latin typeface="Aptos"/>
                <a:cs typeface="Arial" pitchFamily="34" charset="0"/>
              </a:rPr>
              <a:t>menjadi</a:t>
            </a:r>
            <a:r>
              <a:rPr lang="en-US" sz="2000" b="1" dirty="0">
                <a:latin typeface="Aptos"/>
                <a:cs typeface="Arial" pitchFamily="34" charset="0"/>
              </a:rPr>
              <a:t> </a:t>
            </a:r>
            <a:r>
              <a:rPr lang="en-US" sz="2000" b="1" dirty="0" err="1">
                <a:latin typeface="Aptos"/>
                <a:cs typeface="Arial" pitchFamily="34" charset="0"/>
              </a:rPr>
              <a:t>manusia</a:t>
            </a:r>
            <a:r>
              <a:rPr lang="en-US" sz="2000" b="1" dirty="0">
                <a:latin typeface="Aptos"/>
                <a:cs typeface="Arial" pitchFamily="34" charset="0"/>
              </a:rPr>
              <a:t>  </a:t>
            </a:r>
            <a:r>
              <a:rPr lang="en-US" sz="2000" b="1" dirty="0" err="1">
                <a:latin typeface="Aptos"/>
                <a:cs typeface="Arial" pitchFamily="34" charset="0"/>
              </a:rPr>
              <a:t>seutuhnya</a:t>
            </a:r>
            <a:endParaRPr lang="en-US" sz="2000" b="1" dirty="0">
              <a:latin typeface="Aptos"/>
              <a:ea typeface="Calibri"/>
              <a:cs typeface="Arial" pitchFamily="34" charset="0"/>
            </a:endParaRPr>
          </a:p>
          <a:p>
            <a:pPr indent="457108">
              <a:lnSpc>
                <a:spcPct val="115000"/>
              </a:lnSpc>
              <a:spcAft>
                <a:spcPts val="1000"/>
              </a:spcAft>
            </a:pPr>
            <a:endParaRPr lang="en-US" sz="2800" dirty="0">
              <a:solidFill>
                <a:srgbClr val="212529"/>
              </a:solidFill>
              <a:latin typeface="Arial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69761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77448" y="664480"/>
            <a:ext cx="9945663" cy="5899033"/>
          </a:xfrm>
          <a:prstGeom prst="rect">
            <a:avLst/>
          </a:prstGeom>
        </p:spPr>
        <p:txBody>
          <a:bodyPr wrap="square" lIns="91422" tIns="45711" rIns="91422" bIns="45711">
            <a:spAutoFit/>
          </a:bodyPr>
          <a:lstStyle/>
          <a:p>
            <a:pPr indent="457108">
              <a:lnSpc>
                <a:spcPct val="115000"/>
              </a:lnSpc>
              <a:spcAft>
                <a:spcPts val="1000"/>
              </a:spcAft>
            </a:pPr>
            <a:r>
              <a:rPr lang="en-US" sz="2000" b="1" dirty="0">
                <a:solidFill>
                  <a:srgbClr val="002060"/>
                </a:solidFill>
                <a:latin typeface="Aptos"/>
                <a:ea typeface="Calibri"/>
                <a:cs typeface="Arial"/>
              </a:rPr>
              <a:t>Guru </a:t>
            </a:r>
            <a:r>
              <a:rPr lang="en-US" sz="2000" b="1" dirty="0" err="1">
                <a:solidFill>
                  <a:srgbClr val="002060"/>
                </a:solidFill>
                <a:latin typeface="Aptos"/>
                <a:ea typeface="Calibri"/>
                <a:cs typeface="Arial"/>
              </a:rPr>
              <a:t>Pendidikan</a:t>
            </a:r>
            <a:r>
              <a:rPr lang="en-US" sz="2000" b="1" dirty="0">
                <a:solidFill>
                  <a:srgbClr val="002060"/>
                </a:solidFill>
                <a:latin typeface="Aptos"/>
                <a:ea typeface="Calibri"/>
                <a:cs typeface="Arial"/>
              </a:rPr>
              <a:t> Agama Islam </a:t>
            </a:r>
            <a:r>
              <a:rPr lang="en-US" sz="2000" b="1" dirty="0" err="1">
                <a:solidFill>
                  <a:srgbClr val="002060"/>
                </a:solidFill>
                <a:latin typeface="Aptos"/>
                <a:ea typeface="Calibri"/>
                <a:cs typeface="Arial"/>
              </a:rPr>
              <a:t>dan</a:t>
            </a:r>
            <a:r>
              <a:rPr lang="en-US" sz="2000" b="1" dirty="0">
                <a:solidFill>
                  <a:srgbClr val="002060"/>
                </a:solidFill>
                <a:latin typeface="Aptos"/>
                <a:ea typeface="Calibri"/>
                <a:cs typeface="Arial"/>
              </a:rPr>
              <a:t> Budi </a:t>
            </a:r>
            <a:r>
              <a:rPr lang="en-US" sz="2000" b="1" dirty="0" err="1">
                <a:solidFill>
                  <a:srgbClr val="002060"/>
                </a:solidFill>
                <a:latin typeface="Aptos"/>
                <a:ea typeface="Calibri"/>
                <a:cs typeface="Arial"/>
              </a:rPr>
              <a:t>Pekerti</a:t>
            </a:r>
            <a:r>
              <a:rPr lang="en-US" sz="2000" b="1" dirty="0">
                <a:solidFill>
                  <a:srgbClr val="002060"/>
                </a:solidFill>
                <a:latin typeface="Aptos"/>
                <a:ea typeface="Calibri"/>
                <a:cs typeface="Arial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Aptos"/>
                <a:ea typeface="Calibri"/>
                <a:cs typeface="Arial"/>
              </a:rPr>
              <a:t>Sangat</a:t>
            </a:r>
            <a:r>
              <a:rPr lang="en-US" sz="2000" b="1" dirty="0">
                <a:solidFill>
                  <a:srgbClr val="002060"/>
                </a:solidFill>
                <a:latin typeface="Aptos"/>
                <a:ea typeface="Calibri"/>
                <a:cs typeface="Arial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Aptos"/>
                <a:ea typeface="Calibri"/>
                <a:cs typeface="Arial"/>
              </a:rPr>
              <a:t>bagus</a:t>
            </a:r>
            <a:r>
              <a:rPr lang="en-US" sz="2000" b="1" dirty="0">
                <a:solidFill>
                  <a:srgbClr val="002060"/>
                </a:solidFill>
                <a:latin typeface="Aptos"/>
                <a:ea typeface="Calibri"/>
                <a:cs typeface="Arial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Aptos"/>
                <a:ea typeface="Calibri"/>
                <a:cs typeface="Arial"/>
              </a:rPr>
              <a:t>mengadopsi</a:t>
            </a:r>
            <a:r>
              <a:rPr lang="en-US" sz="2000" b="1" dirty="0">
                <a:solidFill>
                  <a:srgbClr val="002060"/>
                </a:solidFill>
                <a:latin typeface="Aptos"/>
                <a:ea typeface="Calibri"/>
                <a:cs typeface="Arial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Aptos"/>
                <a:ea typeface="Calibri"/>
                <a:cs typeface="Arial"/>
              </a:rPr>
              <a:t>dan</a:t>
            </a:r>
            <a:r>
              <a:rPr lang="en-US" sz="2000" b="1" dirty="0">
                <a:solidFill>
                  <a:srgbClr val="002060"/>
                </a:solidFill>
                <a:latin typeface="Aptos"/>
                <a:ea typeface="Calibri"/>
                <a:cs typeface="Arial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Aptos"/>
                <a:ea typeface="Calibri"/>
                <a:cs typeface="Arial"/>
              </a:rPr>
              <a:t>menerapkan</a:t>
            </a:r>
            <a:r>
              <a:rPr lang="en-US" sz="2000" b="1" dirty="0">
                <a:solidFill>
                  <a:srgbClr val="002060"/>
                </a:solidFill>
                <a:latin typeface="Aptos"/>
                <a:ea typeface="Calibri"/>
                <a:cs typeface="Arial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Aptos"/>
                <a:ea typeface="Calibri"/>
                <a:cs typeface="Arial"/>
              </a:rPr>
              <a:t>filosofi</a:t>
            </a:r>
            <a:r>
              <a:rPr lang="en-US" sz="2000" b="1" dirty="0" smtClean="0">
                <a:solidFill>
                  <a:srgbClr val="002060"/>
                </a:solidFill>
                <a:latin typeface="Aptos"/>
                <a:ea typeface="Calibri"/>
                <a:cs typeface="Arial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Aptos"/>
                <a:ea typeface="Calibri"/>
                <a:cs typeface="Arial"/>
              </a:rPr>
              <a:t>dan</a:t>
            </a:r>
            <a:r>
              <a:rPr lang="en-US" sz="2000" b="1" dirty="0" smtClean="0">
                <a:solidFill>
                  <a:srgbClr val="002060"/>
                </a:solidFill>
                <a:latin typeface="Aptos"/>
                <a:ea typeface="Calibri"/>
                <a:cs typeface="Arial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Aptos"/>
                <a:ea typeface="Calibri"/>
                <a:cs typeface="Arial"/>
              </a:rPr>
              <a:t>prinsif</a:t>
            </a:r>
            <a:r>
              <a:rPr lang="en-US" sz="2000" b="1" dirty="0" smtClean="0">
                <a:solidFill>
                  <a:srgbClr val="002060"/>
                </a:solidFill>
                <a:latin typeface="Aptos"/>
                <a:ea typeface="Calibri"/>
                <a:cs typeface="Arial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Aptos"/>
                <a:ea typeface="Calibri"/>
                <a:cs typeface="Arial"/>
              </a:rPr>
              <a:t>dasar</a:t>
            </a:r>
            <a:r>
              <a:rPr lang="en-US" sz="2000" b="1" dirty="0" smtClean="0">
                <a:solidFill>
                  <a:srgbClr val="002060"/>
                </a:solidFill>
                <a:latin typeface="Aptos"/>
                <a:ea typeface="Calibri"/>
                <a:cs typeface="Arial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Aptos"/>
                <a:ea typeface="Calibri"/>
                <a:cs typeface="Arial"/>
              </a:rPr>
              <a:t>pendidikan</a:t>
            </a:r>
            <a:r>
              <a:rPr lang="en-US" sz="2000" b="1" dirty="0" smtClean="0">
                <a:solidFill>
                  <a:srgbClr val="002060"/>
                </a:solidFill>
                <a:latin typeface="Aptos"/>
                <a:ea typeface="Calibri"/>
                <a:cs typeface="Arial"/>
              </a:rPr>
              <a:t> </a:t>
            </a:r>
            <a:r>
              <a:rPr lang="en-US" sz="2000" b="1" dirty="0">
                <a:solidFill>
                  <a:srgbClr val="002060"/>
                </a:solidFill>
                <a:latin typeface="Aptos"/>
                <a:ea typeface="Calibri"/>
                <a:cs typeface="Arial"/>
              </a:rPr>
              <a:t>KHD </a:t>
            </a:r>
            <a:r>
              <a:rPr lang="en-US" sz="2000" b="1" dirty="0" err="1">
                <a:solidFill>
                  <a:srgbClr val="002060"/>
                </a:solidFill>
                <a:latin typeface="Aptos"/>
                <a:ea typeface="Calibri"/>
                <a:cs typeface="Arial"/>
              </a:rPr>
              <a:t>ini</a:t>
            </a:r>
            <a:r>
              <a:rPr lang="en-US" sz="2000" b="1" dirty="0" smtClean="0">
                <a:solidFill>
                  <a:srgbClr val="002060"/>
                </a:solidFill>
                <a:latin typeface="Aptos"/>
                <a:ea typeface="Calibri"/>
                <a:cs typeface="Arial"/>
              </a:rPr>
              <a:t>.</a:t>
            </a:r>
            <a:endParaRPr lang="en-US" sz="2000" b="1" i="1" dirty="0" smtClean="0">
              <a:solidFill>
                <a:srgbClr val="002060"/>
              </a:solidFill>
              <a:latin typeface="Aptos"/>
              <a:ea typeface="Calibri"/>
              <a:cs typeface="Arial"/>
            </a:endParaRPr>
          </a:p>
          <a:p>
            <a:r>
              <a:rPr lang="en-US" sz="2000" dirty="0" err="1">
                <a:latin typeface="Aptos"/>
              </a:rPr>
              <a:t>Filosofis</a:t>
            </a:r>
            <a:r>
              <a:rPr lang="en-US" sz="2000" dirty="0">
                <a:latin typeface="Aptos"/>
              </a:rPr>
              <a:t> </a:t>
            </a:r>
            <a:r>
              <a:rPr lang="en-US" sz="2000" dirty="0" err="1">
                <a:latin typeface="Aptos"/>
              </a:rPr>
              <a:t>pendidikan</a:t>
            </a:r>
            <a:r>
              <a:rPr lang="en-US" sz="2000" dirty="0">
                <a:latin typeface="Aptos"/>
              </a:rPr>
              <a:t> Ki </a:t>
            </a:r>
            <a:r>
              <a:rPr lang="en-US" sz="2000" dirty="0" err="1">
                <a:latin typeface="Aptos"/>
              </a:rPr>
              <a:t>Hajar</a:t>
            </a:r>
            <a:r>
              <a:rPr lang="en-US" sz="2000" dirty="0">
                <a:latin typeface="Aptos"/>
              </a:rPr>
              <a:t> </a:t>
            </a:r>
            <a:r>
              <a:rPr lang="en-US" sz="2000" dirty="0" err="1">
                <a:latin typeface="Aptos"/>
              </a:rPr>
              <a:t>Dewan</a:t>
            </a:r>
            <a:r>
              <a:rPr lang="en-US" sz="2000" dirty="0">
                <a:latin typeface="Aptos"/>
              </a:rPr>
              <a:t> Tara </a:t>
            </a:r>
            <a:r>
              <a:rPr lang="en-US" sz="2000" dirty="0" err="1">
                <a:latin typeface="Aptos"/>
              </a:rPr>
              <a:t>tersebut</a:t>
            </a:r>
            <a:r>
              <a:rPr lang="en-US" sz="2000" dirty="0">
                <a:latin typeface="Aptos"/>
              </a:rPr>
              <a:t> </a:t>
            </a:r>
            <a:r>
              <a:rPr lang="en-US" sz="2000" dirty="0" err="1">
                <a:latin typeface="Aptos"/>
              </a:rPr>
              <a:t>sesui</a:t>
            </a:r>
            <a:r>
              <a:rPr lang="en-US" sz="2000" dirty="0">
                <a:latin typeface="Aptos"/>
              </a:rPr>
              <a:t> </a:t>
            </a:r>
            <a:r>
              <a:rPr lang="en-US" sz="2000" dirty="0" err="1">
                <a:latin typeface="Aptos"/>
              </a:rPr>
              <a:t>dengan</a:t>
            </a:r>
            <a:r>
              <a:rPr lang="en-US" sz="2000" dirty="0">
                <a:latin typeface="Aptos"/>
              </a:rPr>
              <a:t> </a:t>
            </a:r>
            <a:r>
              <a:rPr lang="en-US" sz="2000" dirty="0" err="1">
                <a:latin typeface="Aptos"/>
              </a:rPr>
              <a:t>firman</a:t>
            </a:r>
            <a:r>
              <a:rPr lang="en-US" sz="2000" dirty="0">
                <a:latin typeface="Aptos"/>
              </a:rPr>
              <a:t> Allah SWT </a:t>
            </a:r>
            <a:r>
              <a:rPr lang="en-US" sz="2000" dirty="0" err="1">
                <a:latin typeface="Aptos"/>
              </a:rPr>
              <a:t>dalam</a:t>
            </a:r>
            <a:r>
              <a:rPr lang="en-US" sz="2000" dirty="0">
                <a:latin typeface="Aptos"/>
              </a:rPr>
              <a:t> Q.S </a:t>
            </a:r>
            <a:r>
              <a:rPr lang="en-US" sz="2000" dirty="0" err="1">
                <a:latin typeface="Aptos"/>
              </a:rPr>
              <a:t>Asyamsy</a:t>
            </a:r>
            <a:r>
              <a:rPr lang="en-US" sz="2000" dirty="0">
                <a:latin typeface="Aptos"/>
              </a:rPr>
              <a:t> : </a:t>
            </a:r>
            <a:r>
              <a:rPr lang="en-US" sz="2000" dirty="0" smtClean="0">
                <a:latin typeface="Aptos"/>
              </a:rPr>
              <a:t>7-10</a:t>
            </a:r>
            <a:endParaRPr lang="en-US" sz="2000" dirty="0">
              <a:latin typeface="Aptos"/>
            </a:endParaRPr>
          </a:p>
          <a:p>
            <a:pPr rtl="1" fontAlgn="base"/>
            <a:endParaRPr lang="en-US" sz="2000" dirty="0" smtClean="0">
              <a:latin typeface="Aptos"/>
            </a:endParaRPr>
          </a:p>
          <a:p>
            <a:pPr rtl="1" fontAlgn="base"/>
            <a:r>
              <a:rPr lang="ar-SA" sz="2000" dirty="0" smtClean="0">
                <a:latin typeface="Aptos"/>
              </a:rPr>
              <a:t>وَنَفْسٍ </a:t>
            </a:r>
            <a:r>
              <a:rPr lang="ar-SA" sz="2000" dirty="0">
                <a:latin typeface="Aptos"/>
              </a:rPr>
              <a:t>وَمَا سَوَّاهَا (7) فَأَلْهَمَهَا فُجُورَهَا وَتَقْوَاهَا (8) قَدْ أَفْلَحَ مَنْ زَكَّاهَا (9) وَقَدْ خَابَ مَنْ دَسَّاهَا (10</a:t>
            </a:r>
            <a:r>
              <a:rPr lang="ar-SA" sz="2000" dirty="0" smtClean="0">
                <a:latin typeface="Aptos"/>
              </a:rPr>
              <a:t>)</a:t>
            </a:r>
            <a:endParaRPr lang="en-US" sz="2000" dirty="0" smtClean="0">
              <a:latin typeface="Aptos"/>
            </a:endParaRPr>
          </a:p>
          <a:p>
            <a:pPr rtl="1" fontAlgn="base"/>
            <a:endParaRPr lang="en-US" sz="2000" dirty="0">
              <a:latin typeface="Aptos"/>
            </a:endParaRPr>
          </a:p>
          <a:p>
            <a:pPr fontAlgn="base"/>
            <a:r>
              <a:rPr lang="en-US" sz="2000" i="1" dirty="0">
                <a:latin typeface="Aptos"/>
              </a:rPr>
              <a:t>“Demi </a:t>
            </a:r>
            <a:r>
              <a:rPr lang="en-US" sz="2000" i="1" dirty="0" err="1">
                <a:latin typeface="Aptos"/>
              </a:rPr>
              <a:t>jiwa</a:t>
            </a:r>
            <a:r>
              <a:rPr lang="en-US" sz="2000" i="1" dirty="0">
                <a:latin typeface="Aptos"/>
              </a:rPr>
              <a:t> </a:t>
            </a:r>
            <a:r>
              <a:rPr lang="en-US" sz="2000" i="1" dirty="0" err="1">
                <a:latin typeface="Aptos"/>
              </a:rPr>
              <a:t>dan</a:t>
            </a:r>
            <a:r>
              <a:rPr lang="en-US" sz="2000" i="1" dirty="0">
                <a:latin typeface="Aptos"/>
              </a:rPr>
              <a:t> </a:t>
            </a:r>
            <a:r>
              <a:rPr lang="en-US" sz="2000" i="1" dirty="0" err="1">
                <a:latin typeface="Aptos"/>
              </a:rPr>
              <a:t>penyempurnaan</a:t>
            </a:r>
            <a:r>
              <a:rPr lang="en-US" sz="2000" i="1" dirty="0">
                <a:latin typeface="Aptos"/>
              </a:rPr>
              <a:t> (</a:t>
            </a:r>
            <a:r>
              <a:rPr lang="en-US" sz="2000" i="1" dirty="0" err="1">
                <a:latin typeface="Aptos"/>
              </a:rPr>
              <a:t>ciptaannya</a:t>
            </a:r>
            <a:r>
              <a:rPr lang="en-US" sz="2000" i="1" dirty="0">
                <a:latin typeface="Aptos"/>
              </a:rPr>
              <a:t>), </a:t>
            </a:r>
            <a:r>
              <a:rPr lang="en-US" sz="2000" i="1" dirty="0" err="1">
                <a:latin typeface="Aptos"/>
              </a:rPr>
              <a:t>maka</a:t>
            </a:r>
            <a:r>
              <a:rPr lang="en-US" sz="2000" i="1" dirty="0">
                <a:latin typeface="Aptos"/>
              </a:rPr>
              <a:t> Allah </a:t>
            </a:r>
            <a:r>
              <a:rPr lang="en-US" sz="2000" i="1" dirty="0" err="1">
                <a:latin typeface="Aptos"/>
              </a:rPr>
              <a:t>mengilhamkan</a:t>
            </a:r>
            <a:r>
              <a:rPr lang="en-US" sz="2000" i="1" dirty="0">
                <a:latin typeface="Aptos"/>
              </a:rPr>
              <a:t> </a:t>
            </a:r>
            <a:r>
              <a:rPr lang="en-US" sz="2000" i="1" dirty="0" err="1">
                <a:latin typeface="Aptos"/>
              </a:rPr>
              <a:t>kepada</a:t>
            </a:r>
            <a:r>
              <a:rPr lang="en-US" sz="2000" i="1" dirty="0">
                <a:latin typeface="Aptos"/>
              </a:rPr>
              <a:t> </a:t>
            </a:r>
            <a:r>
              <a:rPr lang="en-US" sz="2000" i="1" dirty="0" err="1">
                <a:latin typeface="Aptos"/>
              </a:rPr>
              <a:t>jiwa</a:t>
            </a:r>
            <a:r>
              <a:rPr lang="en-US" sz="2000" i="1" dirty="0">
                <a:latin typeface="Aptos"/>
              </a:rPr>
              <a:t> </a:t>
            </a:r>
            <a:r>
              <a:rPr lang="en-US" sz="2000" i="1" dirty="0" err="1">
                <a:latin typeface="Aptos"/>
              </a:rPr>
              <a:t>itu</a:t>
            </a:r>
            <a:r>
              <a:rPr lang="en-US" sz="2000" i="1" dirty="0">
                <a:latin typeface="Aptos"/>
              </a:rPr>
              <a:t> (</a:t>
            </a:r>
            <a:r>
              <a:rPr lang="en-US" sz="2000" i="1" dirty="0" err="1">
                <a:latin typeface="Aptos"/>
              </a:rPr>
              <a:t>jalan</a:t>
            </a:r>
            <a:r>
              <a:rPr lang="en-US" sz="2000" i="1" dirty="0">
                <a:latin typeface="Aptos"/>
              </a:rPr>
              <a:t>) </a:t>
            </a:r>
            <a:r>
              <a:rPr lang="en-US" sz="2000" i="1" dirty="0" err="1">
                <a:latin typeface="Aptos"/>
              </a:rPr>
              <a:t>kefasikan</a:t>
            </a:r>
            <a:r>
              <a:rPr lang="en-US" sz="2000" i="1" dirty="0">
                <a:latin typeface="Aptos"/>
              </a:rPr>
              <a:t> </a:t>
            </a:r>
            <a:r>
              <a:rPr lang="en-US" sz="2000" i="1" dirty="0" err="1">
                <a:latin typeface="Aptos"/>
              </a:rPr>
              <a:t>dan</a:t>
            </a:r>
            <a:r>
              <a:rPr lang="en-US" sz="2000" i="1" dirty="0">
                <a:latin typeface="Aptos"/>
              </a:rPr>
              <a:t> </a:t>
            </a:r>
            <a:r>
              <a:rPr lang="en-US" sz="2000" i="1" dirty="0" err="1">
                <a:latin typeface="Aptos"/>
              </a:rPr>
              <a:t>ketakwaannya</a:t>
            </a:r>
            <a:r>
              <a:rPr lang="en-US" sz="2000" i="1" dirty="0">
                <a:latin typeface="Aptos"/>
              </a:rPr>
              <a:t>, </a:t>
            </a:r>
            <a:r>
              <a:rPr lang="en-US" sz="2000" i="1" dirty="0" err="1">
                <a:latin typeface="Aptos"/>
              </a:rPr>
              <a:t>sesungguhnya</a:t>
            </a:r>
            <a:r>
              <a:rPr lang="en-US" sz="2000" i="1" dirty="0">
                <a:latin typeface="Aptos"/>
              </a:rPr>
              <a:t> </a:t>
            </a:r>
            <a:r>
              <a:rPr lang="en-US" sz="2000" i="1" dirty="0" err="1">
                <a:latin typeface="Aptos"/>
              </a:rPr>
              <a:t>beruntunglah</a:t>
            </a:r>
            <a:r>
              <a:rPr lang="en-US" sz="2000" i="1" dirty="0">
                <a:latin typeface="Aptos"/>
              </a:rPr>
              <a:t> orang yang </a:t>
            </a:r>
            <a:r>
              <a:rPr lang="en-US" sz="2000" i="1" dirty="0" err="1">
                <a:latin typeface="Aptos"/>
              </a:rPr>
              <a:t>menyucikan</a:t>
            </a:r>
            <a:r>
              <a:rPr lang="en-US" sz="2000" i="1" dirty="0">
                <a:latin typeface="Aptos"/>
              </a:rPr>
              <a:t> </a:t>
            </a:r>
            <a:r>
              <a:rPr lang="en-US" sz="2000" i="1" dirty="0" err="1">
                <a:latin typeface="Aptos"/>
              </a:rPr>
              <a:t>jiwa</a:t>
            </a:r>
            <a:r>
              <a:rPr lang="en-US" sz="2000" i="1" dirty="0">
                <a:latin typeface="Aptos"/>
              </a:rPr>
              <a:t> </a:t>
            </a:r>
            <a:r>
              <a:rPr lang="en-US" sz="2000" i="1" dirty="0" err="1">
                <a:latin typeface="Aptos"/>
              </a:rPr>
              <a:t>itu</a:t>
            </a:r>
            <a:r>
              <a:rPr lang="en-US" sz="2000" i="1" dirty="0">
                <a:latin typeface="Aptos"/>
              </a:rPr>
              <a:t>, </a:t>
            </a:r>
            <a:r>
              <a:rPr lang="en-US" sz="2000" i="1" dirty="0" err="1">
                <a:latin typeface="Aptos"/>
              </a:rPr>
              <a:t>dan</a:t>
            </a:r>
            <a:r>
              <a:rPr lang="en-US" sz="2000" i="1" dirty="0">
                <a:latin typeface="Aptos"/>
              </a:rPr>
              <a:t> </a:t>
            </a:r>
            <a:r>
              <a:rPr lang="en-US" sz="2000" i="1" dirty="0" err="1">
                <a:latin typeface="Aptos"/>
              </a:rPr>
              <a:t>sesungguhnya</a:t>
            </a:r>
            <a:r>
              <a:rPr lang="en-US" sz="2000" i="1" dirty="0">
                <a:latin typeface="Aptos"/>
              </a:rPr>
              <a:t> </a:t>
            </a:r>
            <a:r>
              <a:rPr lang="en-US" sz="2000" i="1" dirty="0" err="1">
                <a:latin typeface="Aptos"/>
              </a:rPr>
              <a:t>merugilah</a:t>
            </a:r>
            <a:r>
              <a:rPr lang="en-US" sz="2000" i="1" dirty="0">
                <a:latin typeface="Aptos"/>
              </a:rPr>
              <a:t> orang yang </a:t>
            </a:r>
            <a:r>
              <a:rPr lang="en-US" sz="2000" i="1" dirty="0" err="1">
                <a:latin typeface="Aptos"/>
              </a:rPr>
              <a:t>mengotorinya</a:t>
            </a:r>
            <a:r>
              <a:rPr lang="en-US" sz="2000" dirty="0">
                <a:latin typeface="Aptos"/>
              </a:rPr>
              <a:t>. “</a:t>
            </a:r>
          </a:p>
          <a:p>
            <a:pPr fontAlgn="base"/>
            <a:r>
              <a:rPr lang="en-US" sz="2000" dirty="0">
                <a:latin typeface="Aptos"/>
              </a:rPr>
              <a:t> </a:t>
            </a:r>
          </a:p>
          <a:p>
            <a:r>
              <a:rPr lang="en-US" sz="2000" dirty="0" err="1">
                <a:latin typeface="Aptos"/>
              </a:rPr>
              <a:t>Ayat</a:t>
            </a:r>
            <a:r>
              <a:rPr lang="en-US" sz="2000" dirty="0">
                <a:latin typeface="Aptos"/>
              </a:rPr>
              <a:t> </a:t>
            </a:r>
            <a:r>
              <a:rPr lang="en-US" sz="2000" dirty="0" err="1">
                <a:latin typeface="Aptos"/>
              </a:rPr>
              <a:t>ini</a:t>
            </a:r>
            <a:r>
              <a:rPr lang="en-US" sz="2000" dirty="0">
                <a:latin typeface="Aptos"/>
              </a:rPr>
              <a:t> </a:t>
            </a:r>
            <a:r>
              <a:rPr lang="en-US" sz="2000" dirty="0" err="1">
                <a:latin typeface="Aptos"/>
              </a:rPr>
              <a:t>menjelaskan</a:t>
            </a:r>
            <a:r>
              <a:rPr lang="en-US" sz="2000" dirty="0">
                <a:latin typeface="Aptos"/>
              </a:rPr>
              <a:t> </a:t>
            </a:r>
            <a:r>
              <a:rPr lang="en-US" sz="2000" dirty="0" err="1">
                <a:latin typeface="Aptos"/>
              </a:rPr>
              <a:t>kepada</a:t>
            </a:r>
            <a:r>
              <a:rPr lang="en-US" sz="2000" dirty="0">
                <a:latin typeface="Aptos"/>
              </a:rPr>
              <a:t> </a:t>
            </a:r>
            <a:r>
              <a:rPr lang="en-US" sz="2000" dirty="0" err="1">
                <a:latin typeface="Aptos"/>
              </a:rPr>
              <a:t>kita</a:t>
            </a:r>
            <a:r>
              <a:rPr lang="en-US" sz="2000" dirty="0">
                <a:latin typeface="Aptos"/>
              </a:rPr>
              <a:t> </a:t>
            </a:r>
            <a:r>
              <a:rPr lang="en-US" sz="2000" dirty="0" err="1">
                <a:latin typeface="Aptos"/>
              </a:rPr>
              <a:t>bahwa</a:t>
            </a:r>
            <a:r>
              <a:rPr lang="en-US" sz="2000" dirty="0">
                <a:latin typeface="Aptos"/>
              </a:rPr>
              <a:t> </a:t>
            </a:r>
            <a:r>
              <a:rPr lang="en-US" sz="2000" dirty="0" err="1">
                <a:latin typeface="Aptos"/>
              </a:rPr>
              <a:t>setiap</a:t>
            </a:r>
            <a:r>
              <a:rPr lang="en-US" sz="2000" dirty="0">
                <a:latin typeface="Aptos"/>
              </a:rPr>
              <a:t> </a:t>
            </a:r>
            <a:r>
              <a:rPr lang="en-US" sz="2000" dirty="0" err="1">
                <a:latin typeface="Aptos"/>
              </a:rPr>
              <a:t>diri</a:t>
            </a:r>
            <a:r>
              <a:rPr lang="en-US" sz="2000" dirty="0">
                <a:latin typeface="Aptos"/>
              </a:rPr>
              <a:t> </a:t>
            </a:r>
            <a:r>
              <a:rPr lang="en-US" sz="2000" dirty="0" err="1">
                <a:latin typeface="Aptos"/>
              </a:rPr>
              <a:t>manusia</a:t>
            </a:r>
            <a:r>
              <a:rPr lang="en-US" sz="2000" dirty="0">
                <a:latin typeface="Aptos"/>
              </a:rPr>
              <a:t> </a:t>
            </a:r>
            <a:r>
              <a:rPr lang="en-US" sz="2000" dirty="0" err="1">
                <a:latin typeface="Aptos"/>
              </a:rPr>
              <a:t>siapapun</a:t>
            </a:r>
            <a:r>
              <a:rPr lang="en-US" sz="2000" dirty="0">
                <a:latin typeface="Aptos"/>
              </a:rPr>
              <a:t> </a:t>
            </a:r>
            <a:r>
              <a:rPr lang="en-US" sz="2000" dirty="0" err="1">
                <a:latin typeface="Aptos"/>
              </a:rPr>
              <a:t>orangnya</a:t>
            </a:r>
            <a:r>
              <a:rPr lang="en-US" sz="2000" dirty="0">
                <a:latin typeface="Aptos"/>
              </a:rPr>
              <a:t> </a:t>
            </a:r>
            <a:r>
              <a:rPr lang="en-US" sz="2000" dirty="0" err="1">
                <a:latin typeface="Aptos"/>
              </a:rPr>
              <a:t>semenjak</a:t>
            </a:r>
            <a:r>
              <a:rPr lang="en-US" sz="2000" dirty="0">
                <a:latin typeface="Aptos"/>
              </a:rPr>
              <a:t> </a:t>
            </a:r>
            <a:r>
              <a:rPr lang="en-US" sz="2000" dirty="0" err="1">
                <a:latin typeface="Aptos"/>
              </a:rPr>
              <a:t>terlahir</a:t>
            </a:r>
            <a:r>
              <a:rPr lang="en-US" sz="2000" dirty="0">
                <a:latin typeface="Aptos"/>
              </a:rPr>
              <a:t> </a:t>
            </a:r>
            <a:r>
              <a:rPr lang="en-US" sz="2000" dirty="0" err="1">
                <a:latin typeface="Aptos"/>
              </a:rPr>
              <a:t>kedunia</a:t>
            </a:r>
            <a:r>
              <a:rPr lang="en-US" sz="2000" dirty="0">
                <a:latin typeface="Aptos"/>
              </a:rPr>
              <a:t> </a:t>
            </a:r>
            <a:r>
              <a:rPr lang="en-US" sz="2000" dirty="0" err="1">
                <a:latin typeface="Aptos"/>
              </a:rPr>
              <a:t>telah</a:t>
            </a:r>
            <a:r>
              <a:rPr lang="en-US" sz="2000" dirty="0">
                <a:latin typeface="Aptos"/>
              </a:rPr>
              <a:t> </a:t>
            </a:r>
            <a:r>
              <a:rPr lang="en-US" sz="2000" dirty="0" err="1">
                <a:latin typeface="Aptos"/>
              </a:rPr>
              <a:t>diilhamkan</a:t>
            </a:r>
            <a:r>
              <a:rPr lang="en-US" sz="2000" dirty="0">
                <a:latin typeface="Aptos"/>
              </a:rPr>
              <a:t> / </a:t>
            </a:r>
            <a:r>
              <a:rPr lang="en-US" sz="2000" dirty="0" err="1">
                <a:latin typeface="Aptos"/>
              </a:rPr>
              <a:t>diberikan</a:t>
            </a:r>
            <a:r>
              <a:rPr lang="en-US" sz="2000" dirty="0">
                <a:latin typeface="Aptos"/>
              </a:rPr>
              <a:t> </a:t>
            </a:r>
            <a:r>
              <a:rPr lang="en-US" sz="2000" dirty="0" err="1">
                <a:latin typeface="Aptos"/>
              </a:rPr>
              <a:t>dua</a:t>
            </a:r>
            <a:r>
              <a:rPr lang="en-US" sz="2000" dirty="0">
                <a:latin typeface="Aptos"/>
              </a:rPr>
              <a:t> </a:t>
            </a:r>
            <a:r>
              <a:rPr lang="en-US" sz="2000" dirty="0" err="1">
                <a:latin typeface="Aptos"/>
              </a:rPr>
              <a:t>potensi</a:t>
            </a:r>
            <a:r>
              <a:rPr lang="en-US" sz="2000" dirty="0">
                <a:latin typeface="Aptos"/>
              </a:rPr>
              <a:t> </a:t>
            </a:r>
            <a:r>
              <a:rPr lang="en-US" sz="2000" dirty="0" err="1">
                <a:latin typeface="Aptos"/>
              </a:rPr>
              <a:t>dalam</a:t>
            </a:r>
            <a:r>
              <a:rPr lang="en-US" sz="2000" dirty="0">
                <a:latin typeface="Aptos"/>
              </a:rPr>
              <a:t> </a:t>
            </a:r>
            <a:r>
              <a:rPr lang="en-US" sz="2000" dirty="0" err="1">
                <a:latin typeface="Aptos"/>
              </a:rPr>
              <a:t>dirinya</a:t>
            </a:r>
            <a:r>
              <a:rPr lang="en-US" sz="2000" dirty="0">
                <a:latin typeface="Aptos"/>
              </a:rPr>
              <a:t> </a:t>
            </a:r>
            <a:r>
              <a:rPr lang="en-US" sz="2000" dirty="0" err="1">
                <a:latin typeface="Aptos"/>
              </a:rPr>
              <a:t>yaitu</a:t>
            </a:r>
            <a:r>
              <a:rPr lang="en-US" sz="2000" dirty="0">
                <a:latin typeface="Aptos"/>
              </a:rPr>
              <a:t> </a:t>
            </a:r>
            <a:r>
              <a:rPr lang="en-US" sz="2000" dirty="0" err="1">
                <a:latin typeface="Aptos"/>
              </a:rPr>
              <a:t>kecendrungan</a:t>
            </a:r>
            <a:r>
              <a:rPr lang="en-US" sz="2000" dirty="0">
                <a:latin typeface="Aptos"/>
              </a:rPr>
              <a:t> </a:t>
            </a:r>
            <a:r>
              <a:rPr lang="en-US" sz="2000" dirty="0" err="1">
                <a:latin typeface="Aptos"/>
              </a:rPr>
              <a:t>untuk</a:t>
            </a:r>
            <a:r>
              <a:rPr lang="en-US" sz="2000" dirty="0">
                <a:latin typeface="Aptos"/>
              </a:rPr>
              <a:t> </a:t>
            </a:r>
            <a:r>
              <a:rPr lang="en-US" sz="2000" dirty="0" err="1">
                <a:latin typeface="Aptos"/>
              </a:rPr>
              <a:t>menjadi</a:t>
            </a:r>
            <a:r>
              <a:rPr lang="en-US" sz="2000" dirty="0">
                <a:latin typeface="Aptos"/>
              </a:rPr>
              <a:t> </a:t>
            </a:r>
            <a:r>
              <a:rPr lang="en-US" sz="2000" dirty="0" err="1">
                <a:latin typeface="Aptos"/>
              </a:rPr>
              <a:t>baik,berhasil</a:t>
            </a:r>
            <a:r>
              <a:rPr lang="en-US" sz="2000" dirty="0">
                <a:latin typeface="Aptos"/>
              </a:rPr>
              <a:t> </a:t>
            </a:r>
            <a:r>
              <a:rPr lang="en-US" sz="2000" dirty="0" err="1">
                <a:latin typeface="Aptos"/>
              </a:rPr>
              <a:t>atau</a:t>
            </a:r>
            <a:r>
              <a:rPr lang="en-US" sz="2000" dirty="0">
                <a:latin typeface="Aptos"/>
              </a:rPr>
              <a:t> </a:t>
            </a:r>
            <a:r>
              <a:rPr lang="en-US" sz="2000" dirty="0" err="1">
                <a:latin typeface="Aptos"/>
              </a:rPr>
              <a:t>sukses</a:t>
            </a:r>
            <a:r>
              <a:rPr lang="en-US" sz="2000" dirty="0">
                <a:latin typeface="Aptos"/>
              </a:rPr>
              <a:t> </a:t>
            </a:r>
            <a:r>
              <a:rPr lang="en-US" sz="2000" dirty="0" err="1">
                <a:latin typeface="Aptos"/>
              </a:rPr>
              <a:t>dan</a:t>
            </a:r>
            <a:r>
              <a:rPr lang="en-US" sz="2000" dirty="0">
                <a:latin typeface="Aptos"/>
              </a:rPr>
              <a:t> </a:t>
            </a:r>
            <a:r>
              <a:rPr lang="en-US" sz="2000" dirty="0" err="1">
                <a:latin typeface="Aptos"/>
              </a:rPr>
              <a:t>kecendrungan</a:t>
            </a:r>
            <a:r>
              <a:rPr lang="en-US" sz="2000" dirty="0">
                <a:latin typeface="Aptos"/>
              </a:rPr>
              <a:t> </a:t>
            </a:r>
            <a:r>
              <a:rPr lang="en-US" sz="2000" dirty="0" err="1">
                <a:latin typeface="Aptos"/>
              </a:rPr>
              <a:t>untuk</a:t>
            </a:r>
            <a:r>
              <a:rPr lang="en-US" sz="2000" dirty="0">
                <a:latin typeface="Aptos"/>
              </a:rPr>
              <a:t> </a:t>
            </a:r>
            <a:r>
              <a:rPr lang="en-US" sz="2000" dirty="0" err="1">
                <a:latin typeface="Aptos"/>
              </a:rPr>
              <a:t>menjadi</a:t>
            </a:r>
            <a:r>
              <a:rPr lang="en-US" sz="2000" dirty="0">
                <a:latin typeface="Aptos"/>
              </a:rPr>
              <a:t> </a:t>
            </a:r>
            <a:r>
              <a:rPr lang="en-US" sz="2000" dirty="0" err="1">
                <a:latin typeface="Aptos"/>
              </a:rPr>
              <a:t>buruk,gagal</a:t>
            </a:r>
            <a:r>
              <a:rPr lang="en-US" sz="2000" dirty="0">
                <a:latin typeface="Aptos"/>
              </a:rPr>
              <a:t> </a:t>
            </a:r>
            <a:r>
              <a:rPr lang="en-US" sz="2000" dirty="0" err="1">
                <a:latin typeface="Aptos"/>
              </a:rPr>
              <a:t>atau</a:t>
            </a:r>
            <a:r>
              <a:rPr lang="en-US" sz="2000" dirty="0">
                <a:latin typeface="Aptos"/>
              </a:rPr>
              <a:t> </a:t>
            </a:r>
            <a:r>
              <a:rPr lang="en-US" sz="2000" dirty="0" err="1">
                <a:latin typeface="Aptos"/>
              </a:rPr>
              <a:t>menderita,yang</a:t>
            </a:r>
            <a:r>
              <a:rPr lang="en-US" sz="2000" dirty="0">
                <a:latin typeface="Aptos"/>
              </a:rPr>
              <a:t> </a:t>
            </a:r>
            <a:r>
              <a:rPr lang="en-US" sz="2000" dirty="0" err="1">
                <a:latin typeface="Aptos"/>
              </a:rPr>
              <a:t>kedua</a:t>
            </a:r>
            <a:r>
              <a:rPr lang="en-US" sz="2000" dirty="0">
                <a:latin typeface="Aptos"/>
              </a:rPr>
              <a:t> </a:t>
            </a:r>
            <a:r>
              <a:rPr lang="en-US" sz="2000" dirty="0" err="1">
                <a:latin typeface="Aptos"/>
              </a:rPr>
              <a:t>petensi</a:t>
            </a:r>
            <a:r>
              <a:rPr lang="en-US" sz="2000" dirty="0">
                <a:latin typeface="Aptos"/>
              </a:rPr>
              <a:t> </a:t>
            </a:r>
            <a:r>
              <a:rPr lang="en-US" sz="2000" dirty="0" err="1">
                <a:latin typeface="Aptos"/>
              </a:rPr>
              <a:t>tersebut</a:t>
            </a:r>
            <a:r>
              <a:rPr lang="en-US" sz="2000" dirty="0">
                <a:latin typeface="Aptos"/>
              </a:rPr>
              <a:t> </a:t>
            </a:r>
            <a:r>
              <a:rPr lang="en-US" sz="2000" dirty="0" err="1">
                <a:latin typeface="Aptos"/>
              </a:rPr>
              <a:t>akan</a:t>
            </a:r>
            <a:r>
              <a:rPr lang="en-US" sz="2000" dirty="0">
                <a:latin typeface="Aptos"/>
              </a:rPr>
              <a:t> </a:t>
            </a:r>
            <a:r>
              <a:rPr lang="en-US" sz="2000" dirty="0" err="1">
                <a:latin typeface="Aptos"/>
              </a:rPr>
              <a:t>sangat</a:t>
            </a:r>
            <a:r>
              <a:rPr lang="en-US" sz="2000" dirty="0">
                <a:latin typeface="Aptos"/>
              </a:rPr>
              <a:t> </a:t>
            </a:r>
            <a:r>
              <a:rPr lang="en-US" sz="2000" dirty="0" err="1">
                <a:latin typeface="Aptos"/>
              </a:rPr>
              <a:t>terpengaruh</a:t>
            </a:r>
            <a:r>
              <a:rPr lang="en-US" sz="2000" dirty="0">
                <a:latin typeface="Aptos"/>
              </a:rPr>
              <a:t> </a:t>
            </a:r>
            <a:r>
              <a:rPr lang="en-US" sz="2000" dirty="0" err="1">
                <a:latin typeface="Aptos"/>
              </a:rPr>
              <a:t>dengan</a:t>
            </a:r>
            <a:r>
              <a:rPr lang="en-US" sz="2000" dirty="0">
                <a:latin typeface="Aptos"/>
              </a:rPr>
              <a:t> </a:t>
            </a:r>
            <a:r>
              <a:rPr lang="en-US" sz="2000" dirty="0" err="1">
                <a:latin typeface="Aptos"/>
              </a:rPr>
              <a:t>tuntunan</a:t>
            </a:r>
            <a:r>
              <a:rPr lang="en-US" sz="2000" dirty="0">
                <a:latin typeface="Aptos"/>
              </a:rPr>
              <a:t> </a:t>
            </a:r>
            <a:r>
              <a:rPr lang="en-US" sz="2000" dirty="0" err="1">
                <a:latin typeface="Aptos"/>
              </a:rPr>
              <a:t>hidup</a:t>
            </a:r>
            <a:r>
              <a:rPr lang="en-US" sz="2000" dirty="0">
                <a:latin typeface="Aptos"/>
              </a:rPr>
              <a:t> </a:t>
            </a:r>
            <a:r>
              <a:rPr lang="en-US" sz="2000" dirty="0" err="1">
                <a:latin typeface="Aptos"/>
              </a:rPr>
              <a:t>atau</a:t>
            </a:r>
            <a:r>
              <a:rPr lang="en-US" sz="2000" dirty="0">
                <a:latin typeface="Aptos"/>
              </a:rPr>
              <a:t> </a:t>
            </a:r>
            <a:r>
              <a:rPr lang="en-US" sz="2000" dirty="0" err="1">
                <a:latin typeface="Aptos"/>
              </a:rPr>
              <a:t>pendidikan</a:t>
            </a:r>
            <a:r>
              <a:rPr lang="en-US" sz="2000" dirty="0">
                <a:latin typeface="Aptos"/>
              </a:rPr>
              <a:t> yang </a:t>
            </a:r>
            <a:r>
              <a:rPr lang="en-US" sz="2000" dirty="0" err="1">
                <a:latin typeface="Aptos"/>
              </a:rPr>
              <a:t>dilakukan,dialami</a:t>
            </a:r>
            <a:r>
              <a:rPr lang="en-US" sz="2000" dirty="0">
                <a:latin typeface="Aptos"/>
              </a:rPr>
              <a:t> </a:t>
            </a:r>
            <a:r>
              <a:rPr lang="en-US" sz="2000" dirty="0" err="1">
                <a:latin typeface="Aptos"/>
              </a:rPr>
              <a:t>dan</a:t>
            </a:r>
            <a:r>
              <a:rPr lang="en-US" sz="2000" dirty="0">
                <a:latin typeface="Aptos"/>
              </a:rPr>
              <a:t> </a:t>
            </a:r>
            <a:r>
              <a:rPr lang="en-US" sz="2000" dirty="0" err="1">
                <a:latin typeface="Aptos"/>
              </a:rPr>
              <a:t>dirasakan</a:t>
            </a:r>
            <a:r>
              <a:rPr lang="en-US" sz="2000" dirty="0">
                <a:latin typeface="Aptos"/>
              </a:rPr>
              <a:t> </a:t>
            </a:r>
            <a:r>
              <a:rPr lang="en-US" sz="2000" dirty="0" err="1">
                <a:latin typeface="Aptos"/>
              </a:rPr>
              <a:t>oleh</a:t>
            </a:r>
            <a:r>
              <a:rPr lang="en-US" sz="2000" dirty="0">
                <a:latin typeface="Aptos"/>
              </a:rPr>
              <a:t> </a:t>
            </a:r>
            <a:r>
              <a:rPr lang="en-US" sz="2000" dirty="0" err="1">
                <a:latin typeface="Aptos"/>
              </a:rPr>
              <a:t>masing-masing</a:t>
            </a:r>
            <a:r>
              <a:rPr lang="en-US" sz="2000" dirty="0">
                <a:latin typeface="Aptos"/>
              </a:rPr>
              <a:t> </a:t>
            </a:r>
            <a:r>
              <a:rPr lang="en-US" sz="2000" dirty="0" err="1">
                <a:latin typeface="Aptos"/>
              </a:rPr>
              <a:t>individu</a:t>
            </a:r>
            <a:r>
              <a:rPr lang="en-US" sz="2000" dirty="0">
                <a:latin typeface="Aptos"/>
              </a:rPr>
              <a:t> </a:t>
            </a:r>
            <a:r>
              <a:rPr lang="en-US" sz="2000" dirty="0" err="1">
                <a:latin typeface="Aptos"/>
              </a:rPr>
              <a:t>dari</a:t>
            </a:r>
            <a:r>
              <a:rPr lang="en-US" sz="2000" dirty="0">
                <a:latin typeface="Aptos"/>
              </a:rPr>
              <a:t> </a:t>
            </a:r>
            <a:r>
              <a:rPr lang="en-US" sz="2000" dirty="0" err="1">
                <a:latin typeface="Aptos"/>
              </a:rPr>
              <a:t>manusia</a:t>
            </a:r>
            <a:r>
              <a:rPr lang="en-US" sz="2000" dirty="0">
                <a:latin typeface="Aptos"/>
              </a:rPr>
              <a:t> </a:t>
            </a:r>
            <a:r>
              <a:rPr lang="en-US" sz="2000" dirty="0" err="1">
                <a:latin typeface="Aptos"/>
              </a:rPr>
              <a:t>tersebut</a:t>
            </a:r>
            <a:r>
              <a:rPr lang="en-US" sz="2000" dirty="0">
                <a:latin typeface="Aptos"/>
              </a:rPr>
              <a:t>. </a:t>
            </a:r>
          </a:p>
          <a:p>
            <a:pPr indent="457108">
              <a:lnSpc>
                <a:spcPct val="115000"/>
              </a:lnSpc>
              <a:spcAft>
                <a:spcPts val="1000"/>
              </a:spcAft>
            </a:pPr>
            <a:endParaRPr lang="en-US" sz="2000" dirty="0" smtClean="0">
              <a:latin typeface="Arial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5757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77447" y="661171"/>
            <a:ext cx="10020822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 dirty="0">
                <a:solidFill>
                  <a:prstClr val="black"/>
                </a:solidFill>
                <a:latin typeface="Aptos"/>
              </a:rPr>
              <a:t>Di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ayat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yang lain QS Al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Ma'arij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ayat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19 Allah SWT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berfirman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Aptos"/>
              </a:rPr>
              <a:t>:</a:t>
            </a:r>
            <a:endParaRPr lang="en-US" sz="2000" dirty="0">
              <a:solidFill>
                <a:prstClr val="black"/>
              </a:solidFill>
              <a:latin typeface="Aptos"/>
            </a:endParaRPr>
          </a:p>
          <a:p>
            <a:pPr lvl="0" algn="r"/>
            <a:r>
              <a:rPr lang="en-US" sz="2000" b="1" dirty="0" smtClean="0">
                <a:solidFill>
                  <a:prstClr val="black"/>
                </a:solidFill>
                <a:latin typeface="Aptos"/>
              </a:rPr>
              <a:t>    </a:t>
            </a:r>
            <a:r>
              <a:rPr lang="ar-SA" sz="2000" b="1" dirty="0" smtClean="0">
                <a:solidFill>
                  <a:prstClr val="black"/>
                </a:solidFill>
                <a:latin typeface="Aptos"/>
              </a:rPr>
              <a:t>                                                                            </a:t>
            </a:r>
            <a:endParaRPr lang="en-US" sz="2000" b="1" dirty="0" smtClean="0">
              <a:solidFill>
                <a:prstClr val="black"/>
              </a:solidFill>
              <a:latin typeface="Aptos"/>
            </a:endParaRPr>
          </a:p>
          <a:p>
            <a:pPr lvl="0" algn="r"/>
            <a:r>
              <a:rPr lang="ar-SA" sz="2000" b="1" dirty="0" smtClean="0">
                <a:solidFill>
                  <a:prstClr val="black"/>
                </a:solidFill>
                <a:latin typeface="Aptos"/>
              </a:rPr>
              <a:t>                </a:t>
            </a:r>
            <a:r>
              <a:rPr lang="ar-SA" sz="2000" b="1" dirty="0">
                <a:solidFill>
                  <a:prstClr val="black"/>
                </a:solidFill>
                <a:latin typeface="Aptos"/>
              </a:rPr>
              <a:t>اِنَّ الْاِنْسَانَ خُلِقَ هَلُوْعًاۙ</a:t>
            </a:r>
            <a:endParaRPr lang="en-US" sz="2000" dirty="0">
              <a:solidFill>
                <a:prstClr val="black"/>
              </a:solidFill>
              <a:latin typeface="Aptos"/>
            </a:endParaRPr>
          </a:p>
          <a:p>
            <a:pPr lvl="0"/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endParaRPr lang="en-US" sz="2000" dirty="0" smtClean="0">
              <a:solidFill>
                <a:prstClr val="black"/>
              </a:solidFill>
              <a:latin typeface="Aptos"/>
            </a:endParaRPr>
          </a:p>
          <a:p>
            <a:pPr lvl="0"/>
            <a:r>
              <a:rPr lang="en-US" sz="2000" dirty="0" smtClean="0">
                <a:solidFill>
                  <a:prstClr val="black"/>
                </a:solidFill>
                <a:latin typeface="Aptos"/>
              </a:rPr>
              <a:t>“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Sungguh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manusia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diciptakan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bersifat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suka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mengeluh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kesah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lagi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kikir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”.</a:t>
            </a:r>
          </a:p>
          <a:p>
            <a:pPr lvl="0"/>
            <a:r>
              <a:rPr lang="en-US" sz="2000" dirty="0" err="1">
                <a:solidFill>
                  <a:prstClr val="black"/>
                </a:solidFill>
                <a:latin typeface="Aptos"/>
              </a:rPr>
              <a:t>Dalam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latin typeface="Aptos"/>
              </a:rPr>
              <a:t>tafsir</a:t>
            </a:r>
            <a:r>
              <a:rPr lang="en-US" sz="2000" dirty="0" smtClean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latin typeface="Aptos"/>
              </a:rPr>
              <a:t>Ibnu</a:t>
            </a:r>
            <a:r>
              <a:rPr lang="en-US" sz="2000" dirty="0" smtClean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Katsir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beliau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menjelaskan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tentang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ayat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ini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bahwa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“Allah SWT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menceritakan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perihal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manusia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dan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watak-watak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buruk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yang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telah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menjadi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pembawaannya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’. </a:t>
            </a:r>
            <a:endParaRPr lang="en-US" sz="2000" dirty="0" smtClean="0">
              <a:solidFill>
                <a:prstClr val="black"/>
              </a:solidFill>
              <a:latin typeface="Aptos"/>
            </a:endParaRPr>
          </a:p>
          <a:p>
            <a:pPr lvl="0"/>
            <a:r>
              <a:rPr lang="en-US" sz="2000" dirty="0" smtClean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ayat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ini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menjelaskan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bahwa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manusia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sudah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membawa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watak-watak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tertentu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mulai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dari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penciptaannya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.</a:t>
            </a:r>
          </a:p>
          <a:p>
            <a:pPr lvl="0"/>
            <a:r>
              <a:rPr lang="en-US" sz="2000" dirty="0" smtClean="0">
                <a:solidFill>
                  <a:prstClr val="black"/>
                </a:solidFill>
                <a:latin typeface="Aptos"/>
              </a:rPr>
              <a:t>Dan  </a:t>
            </a:r>
            <a:r>
              <a:rPr lang="en-US" sz="2000" dirty="0" err="1" smtClean="0">
                <a:solidFill>
                  <a:prstClr val="black"/>
                </a:solidFill>
                <a:latin typeface="Aptos"/>
              </a:rPr>
              <a:t>dalam</a:t>
            </a:r>
            <a:r>
              <a:rPr lang="en-US" sz="2000" dirty="0" smtClean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konsep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islam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perilaku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seseorang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tergantung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dengan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usaha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yang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dilakukan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oleh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manusia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sebagai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mana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yang Allah SWT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terangkan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dalam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QS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Ar-Rad’u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: </a:t>
            </a:r>
            <a:r>
              <a:rPr lang="en-US" sz="2000" dirty="0" smtClean="0">
                <a:solidFill>
                  <a:prstClr val="black"/>
                </a:solidFill>
                <a:latin typeface="Aptos"/>
              </a:rPr>
              <a:t>11</a:t>
            </a:r>
          </a:p>
          <a:p>
            <a:pPr lvl="0"/>
            <a:endParaRPr lang="en-US" sz="2000" dirty="0">
              <a:solidFill>
                <a:prstClr val="black"/>
              </a:solidFill>
              <a:latin typeface="Aptos"/>
            </a:endParaRPr>
          </a:p>
          <a:p>
            <a:pPr lvl="0"/>
            <a:r>
              <a:rPr lang="en-US" sz="2000" b="1" dirty="0">
                <a:solidFill>
                  <a:prstClr val="black"/>
                </a:solidFill>
                <a:latin typeface="Aptos"/>
              </a:rPr>
              <a:t>                                                                       </a:t>
            </a:r>
            <a:r>
              <a:rPr lang="ar-SA" sz="2000" b="1" dirty="0">
                <a:solidFill>
                  <a:prstClr val="black"/>
                </a:solidFill>
                <a:latin typeface="Aptos"/>
              </a:rPr>
              <a:t> إن الله لا يغير ما بقوم حتى يغيروا ما بأنفسهم</a:t>
            </a:r>
            <a:r>
              <a:rPr lang="en-US" sz="2000" b="1" dirty="0">
                <a:solidFill>
                  <a:prstClr val="black"/>
                </a:solidFill>
                <a:latin typeface="Aptos"/>
              </a:rPr>
              <a:t> </a:t>
            </a:r>
            <a:endParaRPr lang="en-US" sz="2000" dirty="0">
              <a:solidFill>
                <a:prstClr val="black"/>
              </a:solidFill>
              <a:latin typeface="Aptos"/>
            </a:endParaRPr>
          </a:p>
          <a:p>
            <a:pPr lvl="0"/>
            <a:r>
              <a:rPr lang="en-US" sz="2000" dirty="0">
                <a:solidFill>
                  <a:prstClr val="black"/>
                </a:solidFill>
                <a:latin typeface="Aptos"/>
              </a:rPr>
              <a:t/>
            </a:r>
            <a:br>
              <a:rPr lang="en-US" sz="2000" dirty="0">
                <a:solidFill>
                  <a:prstClr val="black"/>
                </a:solidFill>
                <a:latin typeface="Aptos"/>
              </a:rPr>
            </a:br>
            <a:r>
              <a:rPr lang="en-US" sz="2000" dirty="0">
                <a:solidFill>
                  <a:prstClr val="black"/>
                </a:solidFill>
                <a:latin typeface="Aptos"/>
              </a:rPr>
              <a:t>“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Sesungguhnya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Allah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tidak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merubah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keadaan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sesuatu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kaum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sehingga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mereka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merubah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keadaan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yang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ada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pada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diri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mereka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Aptos"/>
              </a:rPr>
              <a:t>sendiri</a:t>
            </a:r>
            <a:r>
              <a:rPr lang="en-US" sz="2000" dirty="0">
                <a:solidFill>
                  <a:prstClr val="black"/>
                </a:solidFill>
                <a:latin typeface="Aptos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31355672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51564" y="479986"/>
            <a:ext cx="11022903" cy="5126000"/>
          </a:xfrm>
          <a:prstGeom prst="rect">
            <a:avLst/>
          </a:prstGeom>
        </p:spPr>
        <p:txBody>
          <a:bodyPr wrap="square" lIns="91422" tIns="45711" rIns="91422" bIns="45711">
            <a:spAutoFit/>
          </a:bodyPr>
          <a:lstStyle/>
          <a:p>
            <a:pPr indent="457108">
              <a:lnSpc>
                <a:spcPct val="115000"/>
              </a:lnSpc>
              <a:spcAft>
                <a:spcPts val="1000"/>
              </a:spcAft>
            </a:pPr>
            <a:r>
              <a:rPr lang="en-US" sz="2400" b="1" dirty="0" err="1" smtClean="0">
                <a:solidFill>
                  <a:srgbClr val="002060"/>
                </a:solidFill>
                <a:latin typeface="Aptos"/>
              </a:rPr>
              <a:t>Penerapan</a:t>
            </a:r>
            <a:r>
              <a:rPr lang="en-US" sz="2400" b="1" dirty="0" smtClean="0">
                <a:solidFill>
                  <a:srgbClr val="002060"/>
                </a:solidFill>
                <a:latin typeface="Aptos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Aptos"/>
              </a:rPr>
              <a:t>Prinsip</a:t>
            </a:r>
            <a:r>
              <a:rPr lang="en-US" sz="2400" b="1" dirty="0" smtClean="0">
                <a:solidFill>
                  <a:srgbClr val="002060"/>
                </a:solidFill>
                <a:latin typeface="Aptos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ptos"/>
              </a:rPr>
              <a:t>Utama</a:t>
            </a:r>
            <a:r>
              <a:rPr lang="en-US" sz="2400" b="1" dirty="0">
                <a:solidFill>
                  <a:srgbClr val="002060"/>
                </a:solidFill>
                <a:latin typeface="Aptos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ptos"/>
              </a:rPr>
              <a:t>Pembelajaran</a:t>
            </a:r>
            <a:r>
              <a:rPr lang="en-US" sz="2400" b="1" dirty="0">
                <a:solidFill>
                  <a:srgbClr val="002060"/>
                </a:solidFill>
                <a:latin typeface="Aptos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Aptos"/>
              </a:rPr>
              <a:t>Mendalam</a:t>
            </a:r>
            <a:r>
              <a:rPr lang="en-US" sz="2400" b="1" dirty="0" smtClean="0">
                <a:solidFill>
                  <a:srgbClr val="002060"/>
                </a:solidFill>
                <a:latin typeface="Aptos"/>
              </a:rPr>
              <a:t> 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rPr lang="en-US" dirty="0" err="1" smtClean="0">
                <a:latin typeface="Aptos"/>
              </a:rPr>
              <a:t>Prinsif</a:t>
            </a:r>
            <a:r>
              <a:rPr lang="en-US" dirty="0" smtClean="0">
                <a:latin typeface="Aptos"/>
              </a:rPr>
              <a:t> </a:t>
            </a:r>
            <a:r>
              <a:rPr lang="en-US" dirty="0" err="1" smtClean="0">
                <a:latin typeface="Aptos"/>
              </a:rPr>
              <a:t>Berkesadaran</a:t>
            </a:r>
            <a:r>
              <a:rPr lang="en-US" dirty="0" smtClean="0">
                <a:latin typeface="Aptos"/>
              </a:rPr>
              <a:t> </a:t>
            </a:r>
            <a:r>
              <a:rPr lang="en-US" dirty="0">
                <a:latin typeface="Aptos"/>
              </a:rPr>
              <a:t>(</a:t>
            </a:r>
            <a:r>
              <a:rPr lang="en-US" dirty="0" smtClean="0">
                <a:latin typeface="Aptos"/>
              </a:rPr>
              <a:t>mindful), </a:t>
            </a:r>
            <a:r>
              <a:rPr lang="en-US" dirty="0" err="1" smtClean="0">
                <a:latin typeface="Aptos"/>
              </a:rPr>
              <a:t>Bermakna</a:t>
            </a:r>
            <a:r>
              <a:rPr lang="en-US" dirty="0" smtClean="0">
                <a:latin typeface="Aptos"/>
              </a:rPr>
              <a:t> </a:t>
            </a:r>
            <a:r>
              <a:rPr lang="en-US" dirty="0">
                <a:latin typeface="Aptos"/>
              </a:rPr>
              <a:t>(</a:t>
            </a:r>
            <a:r>
              <a:rPr lang="en-US" dirty="0" smtClean="0">
                <a:latin typeface="Aptos"/>
              </a:rPr>
              <a:t>meaningful) </a:t>
            </a:r>
            <a:r>
              <a:rPr lang="en-US" dirty="0" err="1" smtClean="0">
                <a:latin typeface="Aptos"/>
              </a:rPr>
              <a:t>dan</a:t>
            </a:r>
            <a:r>
              <a:rPr lang="en-US" dirty="0" smtClean="0">
                <a:latin typeface="Aptos"/>
              </a:rPr>
              <a:t> </a:t>
            </a:r>
            <a:r>
              <a:rPr lang="en-US" dirty="0" err="1" smtClean="0">
                <a:latin typeface="Aptos"/>
              </a:rPr>
              <a:t>Menggembirakan</a:t>
            </a:r>
            <a:r>
              <a:rPr lang="en-US" dirty="0" smtClean="0">
                <a:latin typeface="Aptos"/>
              </a:rPr>
              <a:t> </a:t>
            </a:r>
            <a:r>
              <a:rPr lang="en-US" dirty="0">
                <a:latin typeface="Aptos"/>
              </a:rPr>
              <a:t>(</a:t>
            </a:r>
            <a:r>
              <a:rPr lang="en-US" dirty="0" smtClean="0">
                <a:latin typeface="Aptos"/>
              </a:rPr>
              <a:t>joyful) </a:t>
            </a:r>
            <a:r>
              <a:rPr lang="en-US" dirty="0" err="1" smtClean="0">
                <a:latin typeface="Aptos"/>
              </a:rPr>
              <a:t>dapat</a:t>
            </a:r>
            <a:r>
              <a:rPr lang="en-US" dirty="0" smtClean="0">
                <a:latin typeface="Aptos"/>
              </a:rPr>
              <a:t> </a:t>
            </a:r>
            <a:r>
              <a:rPr lang="en-US" dirty="0" smtClean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GPAI </a:t>
            </a:r>
            <a:r>
              <a:rPr lang="en-US" dirty="0" err="1" smtClean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implementasi</a:t>
            </a:r>
            <a:r>
              <a:rPr lang="en-US" dirty="0" smtClean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 </a:t>
            </a:r>
            <a:r>
              <a:rPr lang="en-US" dirty="0" err="1" smtClean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tidak</a:t>
            </a:r>
            <a:r>
              <a:rPr lang="en-US" dirty="0" smtClean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 </a:t>
            </a:r>
            <a:r>
              <a:rPr lang="en-US" dirty="0" err="1" smtClean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hanya</a:t>
            </a:r>
            <a:r>
              <a:rPr lang="en-US" dirty="0" smtClean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 </a:t>
            </a:r>
            <a:r>
              <a:rPr lang="en-US" dirty="0" err="1" smtClean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diruang</a:t>
            </a:r>
            <a:r>
              <a:rPr lang="en-US" dirty="0" smtClean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 </a:t>
            </a:r>
            <a:r>
              <a:rPr lang="en-US" dirty="0" err="1" smtClean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kelas</a:t>
            </a:r>
            <a:r>
              <a:rPr lang="en-US" dirty="0" smtClean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 yang </a:t>
            </a:r>
            <a:r>
              <a:rPr lang="en-US" dirty="0" err="1" smtClean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tertuang</a:t>
            </a:r>
            <a:r>
              <a:rPr lang="en-US" dirty="0" smtClean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 </a:t>
            </a:r>
            <a:r>
              <a:rPr lang="en-US" dirty="0" err="1" smtClean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dalam</a:t>
            </a:r>
            <a:r>
              <a:rPr lang="en-US" dirty="0" smtClean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  </a:t>
            </a:r>
            <a:r>
              <a:rPr lang="en-US" dirty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RPM </a:t>
            </a:r>
            <a:r>
              <a:rPr lang="en-US" dirty="0" err="1" smtClean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tapi</a:t>
            </a:r>
            <a:r>
              <a:rPr lang="en-US" dirty="0" smtClean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 </a:t>
            </a:r>
            <a:r>
              <a:rPr lang="en-US" dirty="0" err="1" smtClean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bisa</a:t>
            </a:r>
            <a:r>
              <a:rPr lang="en-US" dirty="0" smtClean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 </a:t>
            </a:r>
            <a:r>
              <a:rPr lang="en-US" dirty="0" err="1" smtClean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juga</a:t>
            </a:r>
            <a:r>
              <a:rPr lang="en-US" dirty="0" smtClean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 </a:t>
            </a:r>
            <a:r>
              <a:rPr lang="en-US" dirty="0" err="1" smtClean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diaflikasikan</a:t>
            </a:r>
            <a:r>
              <a:rPr lang="en-US" dirty="0" smtClean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 </a:t>
            </a:r>
            <a:r>
              <a:rPr lang="en-US" dirty="0" err="1" smtClean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dalam</a:t>
            </a:r>
            <a:r>
              <a:rPr lang="en-US" dirty="0" smtClean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 </a:t>
            </a:r>
            <a:r>
              <a:rPr lang="en-US" dirty="0" err="1" smtClean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kegiatan</a:t>
            </a:r>
            <a:r>
              <a:rPr lang="en-US" dirty="0" smtClean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 </a:t>
            </a:r>
            <a:r>
              <a:rPr lang="en-US" dirty="0" err="1" smtClean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nyata</a:t>
            </a:r>
            <a:r>
              <a:rPr lang="en-US" dirty="0" smtClean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 </a:t>
            </a:r>
            <a:r>
              <a:rPr lang="en-US" dirty="0" err="1" smtClean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dalam</a:t>
            </a:r>
            <a:r>
              <a:rPr lang="en-US" dirty="0" smtClean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 </a:t>
            </a:r>
            <a:r>
              <a:rPr lang="en-US" dirty="0" err="1" smtClean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bentuk</a:t>
            </a:r>
            <a:r>
              <a:rPr lang="en-US" dirty="0" smtClean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 </a:t>
            </a:r>
            <a:r>
              <a:rPr lang="en-US" dirty="0" err="1" smtClean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praktik</a:t>
            </a:r>
            <a:r>
              <a:rPr lang="en-US" dirty="0" smtClean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 </a:t>
            </a:r>
            <a:r>
              <a:rPr lang="en-US" dirty="0" err="1" smtClean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baik</a:t>
            </a:r>
            <a:r>
              <a:rPr lang="en-US" dirty="0" smtClean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 </a:t>
            </a:r>
            <a:r>
              <a:rPr lang="en-US" dirty="0" err="1" smtClean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seperti</a:t>
            </a:r>
            <a:r>
              <a:rPr lang="en-US" dirty="0" smtClean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 </a:t>
            </a:r>
            <a:r>
              <a:rPr lang="en-US" dirty="0">
                <a:solidFill>
                  <a:srgbClr val="212529"/>
                </a:solidFill>
                <a:latin typeface="Aptos"/>
                <a:ea typeface="Calibri"/>
                <a:cs typeface="Arial"/>
              </a:rPr>
              <a:t>:</a:t>
            </a:r>
            <a:endParaRPr lang="en-US" dirty="0">
              <a:latin typeface="Aptos"/>
              <a:ea typeface="Calibri"/>
              <a:cs typeface="Arial"/>
            </a:endParaRPr>
          </a:p>
          <a:p>
            <a:r>
              <a:rPr lang="en-US" sz="2000" b="1" i="1" dirty="0">
                <a:solidFill>
                  <a:srgbClr val="212529"/>
                </a:solidFill>
                <a:latin typeface="Aptos"/>
                <a:ea typeface="Times New Roman"/>
              </a:rPr>
              <a:t>1.  </a:t>
            </a:r>
            <a:r>
              <a:rPr lang="en-US" sz="2000" b="1" i="1" dirty="0" err="1">
                <a:solidFill>
                  <a:srgbClr val="212529"/>
                </a:solidFill>
                <a:latin typeface="Aptos"/>
                <a:ea typeface="Times New Roman"/>
              </a:rPr>
              <a:t>Merancang</a:t>
            </a:r>
            <a:r>
              <a:rPr lang="en-US" sz="2000" b="1" i="1" dirty="0">
                <a:solidFill>
                  <a:srgbClr val="212529"/>
                </a:solidFill>
                <a:latin typeface="Aptos"/>
                <a:ea typeface="Times New Roman"/>
              </a:rPr>
              <a:t> </a:t>
            </a:r>
            <a:r>
              <a:rPr lang="en-US" sz="2000" b="1" i="1" dirty="0" err="1">
                <a:solidFill>
                  <a:srgbClr val="212529"/>
                </a:solidFill>
                <a:latin typeface="Aptos"/>
                <a:ea typeface="Times New Roman"/>
              </a:rPr>
              <a:t>pembelajaran</a:t>
            </a:r>
            <a:r>
              <a:rPr lang="en-US" sz="2000" b="1" i="1" dirty="0">
                <a:solidFill>
                  <a:srgbClr val="212529"/>
                </a:solidFill>
                <a:latin typeface="Aptos"/>
                <a:ea typeface="Times New Roman"/>
              </a:rPr>
              <a:t> </a:t>
            </a:r>
            <a:r>
              <a:rPr lang="en-US" sz="2000" b="1" i="1" dirty="0" err="1">
                <a:solidFill>
                  <a:srgbClr val="212529"/>
                </a:solidFill>
                <a:latin typeface="Aptos"/>
                <a:ea typeface="Times New Roman"/>
              </a:rPr>
              <a:t>dengan</a:t>
            </a:r>
            <a:r>
              <a:rPr lang="en-US" sz="2000" b="1" i="1" dirty="0">
                <a:solidFill>
                  <a:srgbClr val="212529"/>
                </a:solidFill>
                <a:latin typeface="Aptos"/>
                <a:ea typeface="Times New Roman"/>
              </a:rPr>
              <a:t> </a:t>
            </a:r>
            <a:r>
              <a:rPr lang="en-US" sz="2000" b="1" i="1" dirty="0" err="1">
                <a:solidFill>
                  <a:srgbClr val="212529"/>
                </a:solidFill>
                <a:latin typeface="Aptos"/>
                <a:ea typeface="Times New Roman"/>
              </a:rPr>
              <a:t>mengacu</a:t>
            </a:r>
            <a:r>
              <a:rPr lang="en-US" sz="2000" b="1" i="1" dirty="0">
                <a:solidFill>
                  <a:srgbClr val="212529"/>
                </a:solidFill>
                <a:latin typeface="Aptos"/>
                <a:ea typeface="Times New Roman"/>
              </a:rPr>
              <a:t> </a:t>
            </a:r>
            <a:r>
              <a:rPr lang="en-US" sz="2000" b="1" i="1" dirty="0" err="1">
                <a:solidFill>
                  <a:srgbClr val="212529"/>
                </a:solidFill>
                <a:latin typeface="Aptos"/>
                <a:ea typeface="Times New Roman"/>
              </a:rPr>
              <a:t>pada</a:t>
            </a:r>
            <a:r>
              <a:rPr lang="en-US" sz="2000" b="1" i="1" dirty="0">
                <a:solidFill>
                  <a:srgbClr val="212529"/>
                </a:solidFill>
                <a:latin typeface="Aptos"/>
                <a:ea typeface="Times New Roman"/>
              </a:rPr>
              <a:t> </a:t>
            </a:r>
            <a:r>
              <a:rPr lang="en-US" sz="2000" b="1" i="1" dirty="0" err="1">
                <a:solidFill>
                  <a:srgbClr val="212529"/>
                </a:solidFill>
                <a:latin typeface="Aptos"/>
                <a:ea typeface="Times New Roman"/>
              </a:rPr>
              <a:t>nilai-nila</a:t>
            </a:r>
            <a:r>
              <a:rPr lang="en-US" sz="2000" b="1" i="1" dirty="0">
                <a:solidFill>
                  <a:srgbClr val="212529"/>
                </a:solidFill>
                <a:latin typeface="Aptos"/>
                <a:ea typeface="Times New Roman"/>
              </a:rPr>
              <a:t> </a:t>
            </a:r>
            <a:r>
              <a:rPr lang="en-US" sz="2000" b="1" i="1" dirty="0" err="1">
                <a:solidFill>
                  <a:srgbClr val="212529"/>
                </a:solidFill>
                <a:latin typeface="Aptos"/>
                <a:ea typeface="Times New Roman"/>
              </a:rPr>
              <a:t>karakter</a:t>
            </a:r>
            <a:r>
              <a:rPr lang="en-US" sz="2000" b="1" i="1" dirty="0">
                <a:solidFill>
                  <a:srgbClr val="212529"/>
                </a:solidFill>
                <a:latin typeface="Aptos"/>
                <a:ea typeface="Times New Roman"/>
              </a:rPr>
              <a:t> </a:t>
            </a:r>
            <a:r>
              <a:rPr lang="en-US" sz="2000" b="1" i="1" dirty="0" err="1">
                <a:solidFill>
                  <a:srgbClr val="212529"/>
                </a:solidFill>
                <a:latin typeface="Aptos"/>
                <a:ea typeface="Times New Roman"/>
              </a:rPr>
              <a:t>dan</a:t>
            </a:r>
            <a:r>
              <a:rPr lang="en-US" sz="2000" b="1" i="1" dirty="0">
                <a:solidFill>
                  <a:srgbClr val="212529"/>
                </a:solidFill>
                <a:latin typeface="Aptos"/>
                <a:ea typeface="Times New Roman"/>
              </a:rPr>
              <a:t> </a:t>
            </a:r>
            <a:r>
              <a:rPr lang="en-US" sz="2000" b="1" i="1" dirty="0" err="1">
                <a:solidFill>
                  <a:srgbClr val="212529"/>
                </a:solidFill>
                <a:latin typeface="Aptos"/>
                <a:ea typeface="Times New Roman"/>
              </a:rPr>
              <a:t>berkolerasi</a:t>
            </a:r>
            <a:r>
              <a:rPr lang="en-US" sz="2000" b="1" i="1" dirty="0">
                <a:solidFill>
                  <a:srgbClr val="212529"/>
                </a:solidFill>
                <a:latin typeface="Aptos"/>
                <a:ea typeface="Times New Roman"/>
              </a:rPr>
              <a:t> </a:t>
            </a:r>
            <a:r>
              <a:rPr lang="en-US" sz="2000" b="1" i="1" dirty="0" err="1">
                <a:solidFill>
                  <a:srgbClr val="212529"/>
                </a:solidFill>
                <a:latin typeface="Aptos"/>
                <a:ea typeface="Times New Roman"/>
              </a:rPr>
              <a:t>dengan</a:t>
            </a:r>
            <a:r>
              <a:rPr lang="en-US" sz="2000" b="1" i="1" dirty="0">
                <a:solidFill>
                  <a:srgbClr val="212529"/>
                </a:solidFill>
                <a:latin typeface="Aptos"/>
                <a:ea typeface="Times New Roman"/>
              </a:rPr>
              <a:t> </a:t>
            </a:r>
            <a:r>
              <a:rPr lang="en-US" sz="2000" b="1" i="1" dirty="0" err="1">
                <a:solidFill>
                  <a:srgbClr val="212529"/>
                </a:solidFill>
                <a:latin typeface="Aptos"/>
                <a:ea typeface="Times New Roman"/>
              </a:rPr>
              <a:t>nilai-nilai</a:t>
            </a:r>
            <a:r>
              <a:rPr lang="en-US" sz="2000" b="1" i="1" dirty="0">
                <a:solidFill>
                  <a:srgbClr val="212529"/>
                </a:solidFill>
                <a:latin typeface="Aptos"/>
                <a:ea typeface="Times New Roman"/>
              </a:rPr>
              <a:t> </a:t>
            </a:r>
            <a:r>
              <a:rPr lang="en-US" sz="2000" b="1" i="1" dirty="0" err="1">
                <a:solidFill>
                  <a:srgbClr val="212529"/>
                </a:solidFill>
                <a:latin typeface="Aptos"/>
                <a:ea typeface="Times New Roman"/>
              </a:rPr>
              <a:t>budaya</a:t>
            </a:r>
            <a:r>
              <a:rPr lang="en-US" sz="2000" b="1" i="1" dirty="0">
                <a:solidFill>
                  <a:srgbClr val="212529"/>
                </a:solidFill>
                <a:latin typeface="Aptos"/>
                <a:ea typeface="Times New Roman"/>
              </a:rPr>
              <a:t> </a:t>
            </a:r>
            <a:r>
              <a:rPr lang="en-US" sz="2000" b="1" i="1" dirty="0" err="1">
                <a:solidFill>
                  <a:srgbClr val="212529"/>
                </a:solidFill>
                <a:latin typeface="Aptos"/>
                <a:ea typeface="Times New Roman"/>
              </a:rPr>
              <a:t>daerah</a:t>
            </a:r>
            <a:endParaRPr lang="en-US" sz="2000" b="1" i="1" dirty="0">
              <a:solidFill>
                <a:srgbClr val="212529"/>
              </a:solidFill>
              <a:latin typeface="Aptos"/>
              <a:ea typeface="Times New Roman"/>
            </a:endParaRPr>
          </a:p>
          <a:p>
            <a:endParaRPr lang="en-US" dirty="0">
              <a:latin typeface="Aptos"/>
              <a:ea typeface="Times New Roman"/>
            </a:endParaRPr>
          </a:p>
          <a:p>
            <a:r>
              <a:rPr lang="en-US" dirty="0" err="1" smtClean="0">
                <a:solidFill>
                  <a:srgbClr val="212529"/>
                </a:solidFill>
                <a:latin typeface="Aptos"/>
                <a:ea typeface="Calibri"/>
              </a:rPr>
              <a:t>memasukan</a:t>
            </a:r>
            <a:r>
              <a:rPr lang="en-US" dirty="0" smtClean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Aptos"/>
                <a:ea typeface="Calibri"/>
              </a:rPr>
              <a:t>nilai-nilai</a:t>
            </a:r>
            <a:r>
              <a:rPr lang="en-US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Aptos"/>
                <a:ea typeface="Calibri"/>
              </a:rPr>
              <a:t>karakter</a:t>
            </a:r>
            <a:r>
              <a:rPr lang="en-US" dirty="0">
                <a:solidFill>
                  <a:srgbClr val="212529"/>
                </a:solidFill>
                <a:latin typeface="Aptos"/>
                <a:ea typeface="Calibri"/>
              </a:rPr>
              <a:t> di </a:t>
            </a:r>
            <a:r>
              <a:rPr lang="en-US" dirty="0" err="1">
                <a:solidFill>
                  <a:srgbClr val="212529"/>
                </a:solidFill>
                <a:latin typeface="Aptos"/>
                <a:ea typeface="Calibri"/>
              </a:rPr>
              <a:t>dalam</a:t>
            </a:r>
            <a:r>
              <a:rPr lang="en-US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Aptos"/>
                <a:ea typeface="Calibri"/>
              </a:rPr>
              <a:t>pembelajaran</a:t>
            </a:r>
            <a:r>
              <a:rPr lang="en-US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Aptos"/>
                <a:ea typeface="Calibri"/>
              </a:rPr>
              <a:t>seperti</a:t>
            </a:r>
            <a:r>
              <a:rPr lang="en-US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b="1" i="1" dirty="0" err="1">
                <a:solidFill>
                  <a:srgbClr val="212529"/>
                </a:solidFill>
                <a:latin typeface="Aptos"/>
                <a:ea typeface="Calibri"/>
              </a:rPr>
              <a:t>memberi</a:t>
            </a:r>
            <a:r>
              <a:rPr lang="en-US" b="1" i="1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b="1" i="1" dirty="0" err="1">
                <a:solidFill>
                  <a:srgbClr val="212529"/>
                </a:solidFill>
                <a:latin typeface="Aptos"/>
                <a:ea typeface="Calibri"/>
              </a:rPr>
              <a:t>salam</a:t>
            </a:r>
            <a:r>
              <a:rPr lang="en-US" b="1" i="1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b="1" i="1" dirty="0" err="1">
                <a:solidFill>
                  <a:srgbClr val="212529"/>
                </a:solidFill>
                <a:latin typeface="Aptos"/>
                <a:ea typeface="Calibri"/>
              </a:rPr>
              <a:t>saat</a:t>
            </a:r>
            <a:r>
              <a:rPr lang="en-US" b="1" i="1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b="1" i="1" dirty="0" err="1">
                <a:solidFill>
                  <a:srgbClr val="212529"/>
                </a:solidFill>
                <a:latin typeface="Aptos"/>
                <a:ea typeface="Calibri"/>
              </a:rPr>
              <a:t>masuk</a:t>
            </a:r>
            <a:r>
              <a:rPr lang="en-US" b="1" i="1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b="1" i="1" dirty="0" err="1">
                <a:solidFill>
                  <a:srgbClr val="212529"/>
                </a:solidFill>
                <a:latin typeface="Aptos"/>
                <a:ea typeface="Calibri"/>
              </a:rPr>
              <a:t>kelas</a:t>
            </a:r>
            <a:r>
              <a:rPr lang="en-US" b="1" i="1" dirty="0">
                <a:solidFill>
                  <a:srgbClr val="212529"/>
                </a:solidFill>
                <a:latin typeface="Aptos"/>
                <a:ea typeface="Calibri"/>
              </a:rPr>
              <a:t>, </a:t>
            </a:r>
            <a:r>
              <a:rPr lang="en-US" b="1" i="1" dirty="0" err="1">
                <a:solidFill>
                  <a:srgbClr val="212529"/>
                </a:solidFill>
                <a:latin typeface="Aptos"/>
                <a:ea typeface="Calibri"/>
              </a:rPr>
              <a:t>berdoa</a:t>
            </a:r>
            <a:r>
              <a:rPr lang="en-US" b="1" i="1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b="1" i="1" dirty="0" err="1">
                <a:solidFill>
                  <a:srgbClr val="212529"/>
                </a:solidFill>
                <a:latin typeface="Aptos"/>
                <a:ea typeface="Calibri"/>
              </a:rPr>
              <a:t>sebelum</a:t>
            </a:r>
            <a:r>
              <a:rPr lang="en-US" b="1" i="1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b="1" i="1" dirty="0" err="1">
                <a:solidFill>
                  <a:srgbClr val="212529"/>
                </a:solidFill>
                <a:latin typeface="Aptos"/>
                <a:ea typeface="Calibri"/>
              </a:rPr>
              <a:t>dan</a:t>
            </a:r>
            <a:r>
              <a:rPr lang="en-US" b="1" i="1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b="1" i="1" dirty="0" err="1">
                <a:solidFill>
                  <a:srgbClr val="212529"/>
                </a:solidFill>
                <a:latin typeface="Aptos"/>
                <a:ea typeface="Calibri"/>
              </a:rPr>
              <a:t>sesudah</a:t>
            </a:r>
            <a:r>
              <a:rPr lang="en-US" b="1" i="1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b="1" i="1" dirty="0" err="1">
                <a:solidFill>
                  <a:srgbClr val="212529"/>
                </a:solidFill>
                <a:latin typeface="Aptos"/>
                <a:ea typeface="Calibri"/>
              </a:rPr>
              <a:t>melakukan</a:t>
            </a:r>
            <a:r>
              <a:rPr lang="en-US" b="1" i="1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b="1" i="1" dirty="0" err="1">
                <a:solidFill>
                  <a:srgbClr val="212529"/>
                </a:solidFill>
                <a:latin typeface="Aptos"/>
                <a:ea typeface="Calibri"/>
              </a:rPr>
              <a:t>aktivitas</a:t>
            </a:r>
            <a:r>
              <a:rPr lang="en-US" b="1" i="1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b="1" i="1" dirty="0" err="1">
                <a:solidFill>
                  <a:srgbClr val="212529"/>
                </a:solidFill>
                <a:latin typeface="Aptos"/>
                <a:ea typeface="Calibri"/>
              </a:rPr>
              <a:t>pembelajaran</a:t>
            </a:r>
            <a:r>
              <a:rPr lang="en-US" b="1" i="1" dirty="0">
                <a:solidFill>
                  <a:srgbClr val="212529"/>
                </a:solidFill>
                <a:latin typeface="Aptos"/>
                <a:ea typeface="Calibri"/>
              </a:rPr>
              <a:t>, </a:t>
            </a:r>
            <a:r>
              <a:rPr lang="en-US" b="1" i="1" dirty="0" err="1">
                <a:solidFill>
                  <a:srgbClr val="212529"/>
                </a:solidFill>
                <a:latin typeface="Aptos"/>
                <a:ea typeface="Calibri"/>
              </a:rPr>
              <a:t>memotovasi</a:t>
            </a:r>
            <a:r>
              <a:rPr lang="en-US" b="1" i="1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b="1" i="1" dirty="0" err="1">
                <a:solidFill>
                  <a:srgbClr val="212529"/>
                </a:solidFill>
                <a:latin typeface="Aptos"/>
                <a:ea typeface="Calibri"/>
              </a:rPr>
              <a:t>dan</a:t>
            </a:r>
            <a:r>
              <a:rPr lang="en-US" b="1" i="1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b="1" i="1" dirty="0" err="1">
                <a:solidFill>
                  <a:srgbClr val="212529"/>
                </a:solidFill>
                <a:latin typeface="Aptos"/>
                <a:ea typeface="Calibri"/>
              </a:rPr>
              <a:t>membimbing</a:t>
            </a:r>
            <a:r>
              <a:rPr lang="en-US" b="1" i="1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b="1" i="1" dirty="0" err="1">
                <a:solidFill>
                  <a:srgbClr val="212529"/>
                </a:solidFill>
                <a:latin typeface="Aptos"/>
                <a:ea typeface="Calibri"/>
              </a:rPr>
              <a:t>siswa</a:t>
            </a:r>
            <a:r>
              <a:rPr lang="en-US" b="1" i="1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b="1" i="1" dirty="0" err="1">
                <a:solidFill>
                  <a:srgbClr val="212529"/>
                </a:solidFill>
                <a:latin typeface="Aptos"/>
                <a:ea typeface="Calibri"/>
              </a:rPr>
              <a:t>untuk</a:t>
            </a:r>
            <a:r>
              <a:rPr lang="en-US" b="1" i="1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b="1" i="1" dirty="0" err="1">
                <a:solidFill>
                  <a:srgbClr val="212529"/>
                </a:solidFill>
                <a:latin typeface="Aptos"/>
                <a:ea typeface="Calibri"/>
              </a:rPr>
              <a:t>relegius</a:t>
            </a:r>
            <a:r>
              <a:rPr lang="en-US" b="1" i="1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b="1" i="1" dirty="0" err="1">
                <a:solidFill>
                  <a:srgbClr val="212529"/>
                </a:solidFill>
                <a:latin typeface="Aptos"/>
                <a:ea typeface="Calibri"/>
              </a:rPr>
              <a:t>dengan</a:t>
            </a:r>
            <a:r>
              <a:rPr lang="en-US" b="1" i="1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b="1" i="1" dirty="0" err="1">
                <a:solidFill>
                  <a:srgbClr val="212529"/>
                </a:solidFill>
                <a:latin typeface="Aptos"/>
                <a:ea typeface="Calibri"/>
              </a:rPr>
              <a:t>memiliki</a:t>
            </a:r>
            <a:r>
              <a:rPr lang="en-US" b="1" i="1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b="1" i="1" dirty="0" err="1">
                <a:solidFill>
                  <a:srgbClr val="212529"/>
                </a:solidFill>
                <a:latin typeface="Aptos"/>
                <a:ea typeface="Calibri"/>
              </a:rPr>
              <a:t>keimanan</a:t>
            </a:r>
            <a:r>
              <a:rPr lang="en-US" b="1" i="1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b="1" i="1" dirty="0" err="1">
                <a:solidFill>
                  <a:srgbClr val="212529"/>
                </a:solidFill>
                <a:latin typeface="Aptos"/>
                <a:ea typeface="Calibri"/>
              </a:rPr>
              <a:t>serta</a:t>
            </a:r>
            <a:r>
              <a:rPr lang="en-US" b="1" i="1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b="1" i="1" dirty="0" err="1">
                <a:solidFill>
                  <a:srgbClr val="212529"/>
                </a:solidFill>
                <a:latin typeface="Aptos"/>
                <a:ea typeface="Calibri"/>
              </a:rPr>
              <a:t>ketaqwaan</a:t>
            </a:r>
            <a:r>
              <a:rPr lang="en-US" b="1" i="1" dirty="0">
                <a:solidFill>
                  <a:srgbClr val="212529"/>
                </a:solidFill>
                <a:latin typeface="Aptos"/>
                <a:ea typeface="Calibri"/>
              </a:rPr>
              <a:t> yang </a:t>
            </a:r>
            <a:r>
              <a:rPr lang="en-US" b="1" i="1" dirty="0" err="1">
                <a:solidFill>
                  <a:srgbClr val="212529"/>
                </a:solidFill>
                <a:latin typeface="Aptos"/>
                <a:ea typeface="Calibri"/>
              </a:rPr>
              <a:t>sempurna</a:t>
            </a:r>
            <a:r>
              <a:rPr lang="en-US" b="1" i="1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b="1" i="1" dirty="0" err="1">
                <a:solidFill>
                  <a:srgbClr val="212529"/>
                </a:solidFill>
                <a:latin typeface="Aptos"/>
                <a:ea typeface="Calibri"/>
              </a:rPr>
              <a:t>serta</a:t>
            </a:r>
            <a:r>
              <a:rPr lang="en-US" b="1" i="1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b="1" i="1" dirty="0" err="1">
                <a:solidFill>
                  <a:srgbClr val="212529"/>
                </a:solidFill>
                <a:latin typeface="Aptos"/>
                <a:ea typeface="Calibri"/>
              </a:rPr>
              <a:t>menumbuhkan</a:t>
            </a:r>
            <a:r>
              <a:rPr lang="en-US" b="1" i="1" dirty="0">
                <a:solidFill>
                  <a:srgbClr val="212529"/>
                </a:solidFill>
                <a:latin typeface="Aptos"/>
                <a:ea typeface="Calibri"/>
              </a:rPr>
              <a:t> rasa </a:t>
            </a:r>
            <a:r>
              <a:rPr lang="en-US" b="1" i="1" dirty="0" err="1">
                <a:solidFill>
                  <a:srgbClr val="212529"/>
                </a:solidFill>
                <a:latin typeface="Aptos"/>
                <a:ea typeface="Calibri"/>
              </a:rPr>
              <a:t>kasih</a:t>
            </a:r>
            <a:r>
              <a:rPr lang="en-US" b="1" i="1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b="1" i="1" dirty="0" err="1">
                <a:solidFill>
                  <a:srgbClr val="212529"/>
                </a:solidFill>
                <a:latin typeface="Aptos"/>
                <a:ea typeface="Calibri"/>
              </a:rPr>
              <a:t>sayang</a:t>
            </a:r>
            <a:r>
              <a:rPr lang="en-US" b="1" i="1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b="1" i="1" dirty="0" err="1">
                <a:solidFill>
                  <a:srgbClr val="212529"/>
                </a:solidFill>
                <a:latin typeface="Aptos"/>
                <a:ea typeface="Calibri"/>
              </a:rPr>
              <a:t>dengan</a:t>
            </a:r>
            <a:r>
              <a:rPr lang="en-US" b="1" i="1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b="1" i="1" dirty="0" err="1">
                <a:solidFill>
                  <a:srgbClr val="212529"/>
                </a:solidFill>
                <a:latin typeface="Aptos"/>
                <a:ea typeface="Calibri"/>
              </a:rPr>
              <a:t>gemar</a:t>
            </a:r>
            <a:r>
              <a:rPr lang="en-US" b="1" i="1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b="1" i="1" dirty="0" err="1">
                <a:solidFill>
                  <a:srgbClr val="212529"/>
                </a:solidFill>
                <a:latin typeface="Aptos"/>
                <a:ea typeface="Calibri"/>
              </a:rPr>
              <a:t>berbagi</a:t>
            </a:r>
            <a:r>
              <a:rPr lang="en-US" b="1" i="1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b="1" i="1" dirty="0" err="1">
                <a:solidFill>
                  <a:srgbClr val="212529"/>
                </a:solidFill>
                <a:latin typeface="Aptos"/>
                <a:ea typeface="Calibri"/>
              </a:rPr>
              <a:t>dan</a:t>
            </a:r>
            <a:r>
              <a:rPr lang="en-US" b="1" i="1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b="1" i="1" dirty="0" err="1">
                <a:solidFill>
                  <a:srgbClr val="212529"/>
                </a:solidFill>
                <a:latin typeface="Aptos"/>
                <a:ea typeface="Calibri"/>
              </a:rPr>
              <a:t>saling</a:t>
            </a:r>
            <a:r>
              <a:rPr lang="en-US" b="1" i="1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b="1" i="1" dirty="0" err="1">
                <a:solidFill>
                  <a:srgbClr val="212529"/>
                </a:solidFill>
                <a:latin typeface="Aptos"/>
                <a:ea typeface="Calibri"/>
              </a:rPr>
              <a:t>membantu</a:t>
            </a:r>
            <a:r>
              <a:rPr lang="en-US" b="1" i="1" dirty="0">
                <a:solidFill>
                  <a:srgbClr val="212529"/>
                </a:solidFill>
                <a:latin typeface="Aptos"/>
                <a:ea typeface="Calibri"/>
              </a:rPr>
              <a:t>, </a:t>
            </a:r>
            <a:r>
              <a:rPr lang="en-US" b="1" i="1" dirty="0" err="1">
                <a:solidFill>
                  <a:srgbClr val="212529"/>
                </a:solidFill>
                <a:latin typeface="Aptos"/>
                <a:ea typeface="Calibri"/>
              </a:rPr>
              <a:t>bergotong</a:t>
            </a:r>
            <a:r>
              <a:rPr lang="en-US" b="1" i="1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b="1" i="1" dirty="0" err="1">
                <a:solidFill>
                  <a:srgbClr val="212529"/>
                </a:solidFill>
                <a:latin typeface="Aptos"/>
                <a:ea typeface="Calibri"/>
              </a:rPr>
              <a:t>royong</a:t>
            </a:r>
            <a:r>
              <a:rPr lang="en-US" b="1" i="1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b="1" i="1" dirty="0" err="1">
                <a:solidFill>
                  <a:srgbClr val="212529"/>
                </a:solidFill>
                <a:latin typeface="Aptos"/>
                <a:ea typeface="Calibri"/>
              </a:rPr>
              <a:t>dan</a:t>
            </a:r>
            <a:r>
              <a:rPr lang="en-US" b="1" i="1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b="1" i="1" dirty="0" err="1">
                <a:solidFill>
                  <a:srgbClr val="212529"/>
                </a:solidFill>
                <a:latin typeface="Aptos"/>
                <a:ea typeface="Calibri"/>
              </a:rPr>
              <a:t>setia</a:t>
            </a:r>
            <a:r>
              <a:rPr lang="en-US" b="1" i="1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b="1" i="1" dirty="0" err="1">
                <a:solidFill>
                  <a:srgbClr val="212529"/>
                </a:solidFill>
                <a:latin typeface="Aptos"/>
                <a:ea typeface="Calibri"/>
              </a:rPr>
              <a:t>kepada</a:t>
            </a:r>
            <a:r>
              <a:rPr lang="en-US" b="1" i="1" dirty="0">
                <a:solidFill>
                  <a:srgbClr val="212529"/>
                </a:solidFill>
                <a:latin typeface="Aptos"/>
                <a:ea typeface="Calibri"/>
              </a:rPr>
              <a:t> Nusa </a:t>
            </a:r>
            <a:r>
              <a:rPr lang="en-US" b="1" i="1" dirty="0" err="1">
                <a:solidFill>
                  <a:srgbClr val="212529"/>
                </a:solidFill>
                <a:latin typeface="Aptos"/>
                <a:ea typeface="Calibri"/>
              </a:rPr>
              <a:t>dan</a:t>
            </a:r>
            <a:r>
              <a:rPr lang="en-US" b="1" i="1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b="1" i="1" dirty="0" err="1">
                <a:solidFill>
                  <a:srgbClr val="212529"/>
                </a:solidFill>
                <a:latin typeface="Aptos"/>
                <a:ea typeface="Calibri"/>
              </a:rPr>
              <a:t>Bangsa</a:t>
            </a:r>
            <a:r>
              <a:rPr lang="en-US" dirty="0" smtClean="0">
                <a:solidFill>
                  <a:srgbClr val="212529"/>
                </a:solidFill>
                <a:latin typeface="Aptos"/>
                <a:ea typeface="Calibri"/>
              </a:rPr>
              <a:t>,</a:t>
            </a:r>
          </a:p>
          <a:p>
            <a:r>
              <a:rPr lang="en-US" dirty="0" err="1" smtClean="0">
                <a:solidFill>
                  <a:srgbClr val="212529"/>
                </a:solidFill>
                <a:latin typeface="Aptos"/>
                <a:ea typeface="Calibri"/>
              </a:rPr>
              <a:t>hal</a:t>
            </a:r>
            <a:r>
              <a:rPr lang="en-US" dirty="0" smtClean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Aptos"/>
                <a:ea typeface="Calibri"/>
              </a:rPr>
              <a:t>ini</a:t>
            </a:r>
            <a:r>
              <a:rPr lang="en-US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dirty="0" err="1" smtClean="0">
                <a:solidFill>
                  <a:srgbClr val="212529"/>
                </a:solidFill>
                <a:latin typeface="Aptos"/>
                <a:ea typeface="Calibri"/>
              </a:rPr>
              <a:t>sesuai</a:t>
            </a:r>
            <a:r>
              <a:rPr lang="en-US" dirty="0" smtClean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dirty="0" err="1" smtClean="0">
                <a:solidFill>
                  <a:srgbClr val="212529"/>
                </a:solidFill>
                <a:latin typeface="Aptos"/>
                <a:ea typeface="Calibri"/>
              </a:rPr>
              <a:t>dengan</a:t>
            </a:r>
            <a:r>
              <a:rPr lang="en-US" dirty="0" smtClean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b="1" i="1" dirty="0" err="1">
                <a:solidFill>
                  <a:srgbClr val="212529"/>
                </a:solidFill>
                <a:latin typeface="Aptos"/>
                <a:ea typeface="Calibri"/>
              </a:rPr>
              <a:t>Falsafah</a:t>
            </a:r>
            <a:r>
              <a:rPr lang="en-US" b="1" i="1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b="1" i="1" dirty="0" err="1">
                <a:solidFill>
                  <a:srgbClr val="212529"/>
                </a:solidFill>
                <a:latin typeface="Aptos"/>
                <a:ea typeface="Calibri"/>
              </a:rPr>
              <a:t>nilai-nilai</a:t>
            </a:r>
            <a:r>
              <a:rPr lang="en-US" b="1" i="1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b="1" i="1" dirty="0" err="1">
                <a:solidFill>
                  <a:srgbClr val="212529"/>
                </a:solidFill>
                <a:latin typeface="Aptos"/>
                <a:ea typeface="Calibri"/>
              </a:rPr>
              <a:t>budaya</a:t>
            </a:r>
            <a:r>
              <a:rPr lang="en-US" b="1" i="1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b="1" i="1" dirty="0" err="1">
                <a:solidFill>
                  <a:srgbClr val="212529"/>
                </a:solidFill>
                <a:latin typeface="Aptos"/>
                <a:ea typeface="Calibri"/>
              </a:rPr>
              <a:t>daerah</a:t>
            </a:r>
            <a:r>
              <a:rPr lang="en-US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b="1" dirty="0" smtClean="0">
                <a:solidFill>
                  <a:srgbClr val="212529"/>
                </a:solidFill>
                <a:latin typeface="Aptos"/>
                <a:ea typeface="Calibri"/>
              </a:rPr>
              <a:t>Aceh </a:t>
            </a:r>
            <a:r>
              <a:rPr lang="en-US" b="1" dirty="0" err="1">
                <a:solidFill>
                  <a:srgbClr val="212529"/>
                </a:solidFill>
                <a:latin typeface="Aptos"/>
                <a:ea typeface="Calibri"/>
              </a:rPr>
              <a:t>Tamiang</a:t>
            </a:r>
            <a:r>
              <a:rPr lang="en-US" b="1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dirty="0">
                <a:solidFill>
                  <a:srgbClr val="212529"/>
                </a:solidFill>
                <a:latin typeface="Aptos"/>
                <a:ea typeface="Calibri"/>
              </a:rPr>
              <a:t>yang </a:t>
            </a:r>
            <a:r>
              <a:rPr lang="en-US" dirty="0" err="1">
                <a:solidFill>
                  <a:srgbClr val="212529"/>
                </a:solidFill>
                <a:latin typeface="Aptos"/>
                <a:ea typeface="Calibri"/>
              </a:rPr>
              <a:t>tertulis</a:t>
            </a:r>
            <a:r>
              <a:rPr lang="en-US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Aptos"/>
                <a:ea typeface="Calibri"/>
              </a:rPr>
              <a:t>dalam</a:t>
            </a:r>
            <a:r>
              <a:rPr lang="en-US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Aptos"/>
                <a:ea typeface="Calibri"/>
              </a:rPr>
              <a:t>Lambang</a:t>
            </a:r>
            <a:r>
              <a:rPr lang="en-US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Aptos"/>
                <a:ea typeface="Calibri"/>
              </a:rPr>
              <a:t>Kabupaten</a:t>
            </a:r>
            <a:r>
              <a:rPr lang="en-US" dirty="0">
                <a:solidFill>
                  <a:srgbClr val="212529"/>
                </a:solidFill>
                <a:latin typeface="Aptos"/>
                <a:ea typeface="Calibri"/>
              </a:rPr>
              <a:t> Aceh </a:t>
            </a:r>
            <a:r>
              <a:rPr lang="en-US" dirty="0" err="1">
                <a:solidFill>
                  <a:srgbClr val="212529"/>
                </a:solidFill>
                <a:latin typeface="Aptos"/>
                <a:ea typeface="Calibri"/>
              </a:rPr>
              <a:t>Tamiang</a:t>
            </a:r>
            <a:r>
              <a:rPr lang="en-US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b="1" i="1" dirty="0">
                <a:solidFill>
                  <a:srgbClr val="212529"/>
                </a:solidFill>
                <a:latin typeface="Aptos"/>
                <a:ea typeface="Calibri"/>
              </a:rPr>
              <a:t>“ </a:t>
            </a:r>
            <a:r>
              <a:rPr lang="en-US" b="1" i="1" dirty="0" err="1">
                <a:solidFill>
                  <a:srgbClr val="212529"/>
                </a:solidFill>
                <a:latin typeface="Aptos"/>
                <a:ea typeface="Calibri"/>
              </a:rPr>
              <a:t>Kaseh</a:t>
            </a:r>
            <a:r>
              <a:rPr lang="en-US" b="1" i="1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b="1" i="1" dirty="0" err="1">
                <a:solidFill>
                  <a:srgbClr val="212529"/>
                </a:solidFill>
                <a:latin typeface="Aptos"/>
                <a:ea typeface="Calibri"/>
              </a:rPr>
              <a:t>pape</a:t>
            </a:r>
            <a:r>
              <a:rPr lang="en-US" b="1" i="1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b="1" i="1" dirty="0" err="1">
                <a:solidFill>
                  <a:srgbClr val="212529"/>
                </a:solidFill>
                <a:latin typeface="Aptos"/>
                <a:ea typeface="Calibri"/>
              </a:rPr>
              <a:t>setie</a:t>
            </a:r>
            <a:r>
              <a:rPr lang="en-US" b="1" i="1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b="1" i="1" dirty="0" err="1">
                <a:solidFill>
                  <a:srgbClr val="212529"/>
                </a:solidFill>
                <a:latin typeface="Aptos"/>
                <a:ea typeface="Calibri"/>
              </a:rPr>
              <a:t>matie</a:t>
            </a:r>
            <a:r>
              <a:rPr lang="en-US" b="1" i="1" dirty="0">
                <a:solidFill>
                  <a:srgbClr val="212529"/>
                </a:solidFill>
                <a:latin typeface="Aptos"/>
                <a:ea typeface="Calibri"/>
              </a:rPr>
              <a:t>”</a:t>
            </a:r>
            <a:r>
              <a:rPr lang="en-US" dirty="0">
                <a:solidFill>
                  <a:srgbClr val="212529"/>
                </a:solidFill>
                <a:latin typeface="Aptos"/>
                <a:ea typeface="Calibri"/>
              </a:rPr>
              <a:t> yang </a:t>
            </a:r>
            <a:r>
              <a:rPr lang="en-US" dirty="0" err="1">
                <a:solidFill>
                  <a:srgbClr val="212529"/>
                </a:solidFill>
                <a:latin typeface="Aptos"/>
                <a:ea typeface="Calibri"/>
              </a:rPr>
              <a:t>berarti</a:t>
            </a:r>
            <a:r>
              <a:rPr lang="en-US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Aptos"/>
                <a:ea typeface="Calibri"/>
              </a:rPr>
              <a:t>Adat</a:t>
            </a:r>
            <a:r>
              <a:rPr lang="en-US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Aptos"/>
                <a:ea typeface="Calibri"/>
              </a:rPr>
              <a:t>budaya</a:t>
            </a:r>
            <a:r>
              <a:rPr lang="en-US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Aptos"/>
                <a:ea typeface="Calibri"/>
              </a:rPr>
              <a:t>Tamiang</a:t>
            </a:r>
            <a:r>
              <a:rPr lang="en-US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Aptos"/>
                <a:ea typeface="Calibri"/>
              </a:rPr>
              <a:t>didasari</a:t>
            </a:r>
            <a:r>
              <a:rPr lang="en-US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Aptos"/>
                <a:ea typeface="Calibri"/>
              </a:rPr>
              <a:t>atas</a:t>
            </a:r>
            <a:r>
              <a:rPr lang="en-US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Aptos"/>
                <a:ea typeface="Calibri"/>
              </a:rPr>
              <a:t>sikap</a:t>
            </a:r>
            <a:r>
              <a:rPr lang="en-US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Aptos"/>
                <a:ea typeface="Calibri"/>
              </a:rPr>
              <a:t>penuh</a:t>
            </a:r>
            <a:r>
              <a:rPr lang="en-US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Aptos"/>
                <a:ea typeface="Calibri"/>
              </a:rPr>
              <a:t>kasih</a:t>
            </a:r>
            <a:r>
              <a:rPr lang="en-US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Aptos"/>
                <a:ea typeface="Calibri"/>
              </a:rPr>
              <a:t>sayang</a:t>
            </a:r>
            <a:r>
              <a:rPr lang="en-US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Aptos"/>
                <a:ea typeface="Calibri"/>
              </a:rPr>
              <a:t>hidup</a:t>
            </a:r>
            <a:r>
              <a:rPr lang="en-US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Aptos"/>
                <a:ea typeface="Calibri"/>
              </a:rPr>
              <a:t>dengan</a:t>
            </a:r>
            <a:r>
              <a:rPr lang="en-US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Aptos"/>
                <a:ea typeface="Calibri"/>
              </a:rPr>
              <a:t>saling</a:t>
            </a:r>
            <a:r>
              <a:rPr lang="en-US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Aptos"/>
                <a:ea typeface="Calibri"/>
              </a:rPr>
              <a:t>memapah</a:t>
            </a:r>
            <a:r>
              <a:rPr lang="en-US" dirty="0">
                <a:solidFill>
                  <a:srgbClr val="212529"/>
                </a:solidFill>
                <a:latin typeface="Aptos"/>
                <a:ea typeface="Calibri"/>
              </a:rPr>
              <a:t>/</a:t>
            </a:r>
            <a:r>
              <a:rPr lang="en-US" dirty="0" err="1">
                <a:solidFill>
                  <a:srgbClr val="212529"/>
                </a:solidFill>
                <a:latin typeface="Aptos"/>
                <a:ea typeface="Calibri"/>
              </a:rPr>
              <a:t>menuntun</a:t>
            </a:r>
            <a:r>
              <a:rPr lang="en-US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Aptos"/>
                <a:ea typeface="Calibri"/>
              </a:rPr>
              <a:t>dan</a:t>
            </a:r>
            <a:r>
              <a:rPr lang="en-US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Aptos"/>
                <a:ea typeface="Calibri"/>
              </a:rPr>
              <a:t>saling</a:t>
            </a:r>
            <a:r>
              <a:rPr lang="en-US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Aptos"/>
                <a:ea typeface="Calibri"/>
              </a:rPr>
              <a:t>berpegangan</a:t>
            </a:r>
            <a:r>
              <a:rPr lang="en-US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Aptos"/>
                <a:ea typeface="Calibri"/>
              </a:rPr>
              <a:t>erat</a:t>
            </a:r>
            <a:r>
              <a:rPr lang="en-US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Aptos"/>
                <a:ea typeface="Calibri"/>
              </a:rPr>
              <a:t>serta</a:t>
            </a:r>
            <a:r>
              <a:rPr lang="en-US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Aptos"/>
                <a:ea typeface="Calibri"/>
              </a:rPr>
              <a:t>memiliki</a:t>
            </a:r>
            <a:r>
              <a:rPr lang="en-US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Aptos"/>
                <a:ea typeface="Calibri"/>
              </a:rPr>
              <a:t>kesetiaan</a:t>
            </a:r>
            <a:r>
              <a:rPr lang="en-US" dirty="0">
                <a:solidFill>
                  <a:srgbClr val="212529"/>
                </a:solidFill>
                <a:latin typeface="Aptos"/>
                <a:ea typeface="Calibri"/>
              </a:rPr>
              <a:t> yang </a:t>
            </a:r>
            <a:r>
              <a:rPr lang="en-US" dirty="0" err="1">
                <a:solidFill>
                  <a:srgbClr val="212529"/>
                </a:solidFill>
                <a:latin typeface="Aptos"/>
                <a:ea typeface="Calibri"/>
              </a:rPr>
              <a:t>tak</a:t>
            </a:r>
            <a:r>
              <a:rPr lang="en-US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Aptos"/>
                <a:ea typeface="Calibri"/>
              </a:rPr>
              <a:t>terbatas</a:t>
            </a:r>
            <a:r>
              <a:rPr lang="en-US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Aptos"/>
                <a:ea typeface="Calibri"/>
              </a:rPr>
              <a:t>sampai</a:t>
            </a:r>
            <a:r>
              <a:rPr lang="en-US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Aptos"/>
                <a:ea typeface="Calibri"/>
              </a:rPr>
              <a:t>kebarhasilan</a:t>
            </a:r>
            <a:r>
              <a:rPr lang="en-US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Aptos"/>
                <a:ea typeface="Calibri"/>
              </a:rPr>
              <a:t>diraih</a:t>
            </a:r>
            <a:r>
              <a:rPr lang="en-US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Aptos"/>
                <a:ea typeface="Calibri"/>
              </a:rPr>
              <a:t>saat</a:t>
            </a:r>
            <a:r>
              <a:rPr lang="en-US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Aptos"/>
                <a:ea typeface="Calibri"/>
              </a:rPr>
              <a:t>ajal</a:t>
            </a:r>
            <a:r>
              <a:rPr lang="en-US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Aptos"/>
                <a:ea typeface="Calibri"/>
              </a:rPr>
              <a:t>kematian</a:t>
            </a:r>
            <a:r>
              <a:rPr lang="en-US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Aptos"/>
                <a:ea typeface="Calibri"/>
              </a:rPr>
              <a:t>tiba</a:t>
            </a:r>
            <a:r>
              <a:rPr lang="en-US" sz="2000" dirty="0">
                <a:solidFill>
                  <a:srgbClr val="212529"/>
                </a:solidFill>
                <a:latin typeface="Aptos"/>
                <a:ea typeface="Calibri"/>
              </a:rPr>
              <a:t> </a:t>
            </a:r>
            <a:endParaRPr lang="en-US" dirty="0"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3776495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2" descr="Description: WhatsApp Image 2023-06-22 at 8.28.07 AM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322" y="3801659"/>
            <a:ext cx="3557391" cy="2266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Picture 13" descr="Description: WhatsApp Image 2023-06-22 at 8.28.07 AM (2)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9761" y="3801659"/>
            <a:ext cx="3770333" cy="2311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538622" y="385339"/>
            <a:ext cx="11160691" cy="34163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2" tIns="45711" rIns="91422" bIns="45711" numCol="1" anchor="ctr" anchorCtr="0" compatLnSpc="1">
            <a:prstTxWarp prst="textNoShape">
              <a:avLst/>
            </a:prstTxWarp>
            <a:spAutoFit/>
          </a:bodyPr>
          <a:lstStyle/>
          <a:p>
            <a:pPr defTabSz="914218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i="1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2. </a:t>
            </a:r>
            <a:r>
              <a:rPr lang="en-US" sz="2400" b="1" i="1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Membuat</a:t>
            </a:r>
            <a:r>
              <a:rPr lang="en-US" sz="2400" b="1" i="1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b="1" i="1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jurnal</a:t>
            </a:r>
            <a:r>
              <a:rPr lang="en-US" sz="2400" b="1" i="1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b="1" i="1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ibadah</a:t>
            </a:r>
            <a:r>
              <a:rPr lang="en-US" sz="2400" b="1" i="1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b="1" i="1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dan</a:t>
            </a:r>
            <a:r>
              <a:rPr lang="en-US" sz="2400" b="1" i="1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b="1" i="1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perbuatan</a:t>
            </a:r>
            <a:r>
              <a:rPr lang="en-US" sz="2400" b="1" i="1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b="1" i="1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baik</a:t>
            </a:r>
            <a:r>
              <a:rPr lang="en-US" sz="2400" b="1" i="1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di </a:t>
            </a:r>
            <a:r>
              <a:rPr lang="en-US" sz="2400" b="1" i="1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rumah</a:t>
            </a:r>
            <a:r>
              <a:rPr lang="en-US" sz="2400" b="1" i="1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b="1" i="1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bagi</a:t>
            </a:r>
            <a:r>
              <a:rPr lang="en-US" sz="2400" b="1" i="1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b="1" i="1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seluruh</a:t>
            </a:r>
            <a:r>
              <a:rPr lang="en-US" sz="2400" b="1" i="1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b="1" i="1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siswa</a:t>
            </a:r>
            <a:endParaRPr lang="en-US" sz="2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defTabSz="91421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dilakukan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dengan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cara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membuat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jurnal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ibadah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dan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perbuatan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baik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di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rumah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</a:p>
          <a:p>
            <a:pPr defTabSz="91421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GPAI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membuat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jurnal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ini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dan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membagikannya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kepada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siswa</a:t>
            </a:r>
            <a:endParaRPr lang="en-US" sz="2400" dirty="0">
              <a:solidFill>
                <a:srgbClr val="212529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defTabSz="91421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untuk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diisi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oleh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mereka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setiap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hari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Untuk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melakukan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dan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agar </a:t>
            </a:r>
          </a:p>
          <a:p>
            <a:pPr defTabSz="91421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program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ini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dapat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berjalan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maka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saya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bekerjasama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dengan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orang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tua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agar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mereka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bisa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defTabSz="91421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membantu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memantau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anak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di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rumah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 Hal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ini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dilakukan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agar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anak-anak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tidak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defTabSz="91421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saja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melakukan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hal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baik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untuk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mendapatkan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nilai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baik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di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sekolah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tetap</a:t>
            </a:r>
            <a:endParaRPr lang="en-US" sz="2400" dirty="0">
              <a:solidFill>
                <a:srgbClr val="212529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defTabSz="91421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i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dapat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diterapkan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dalam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kehidupannya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sehari-hari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di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rumah</a:t>
            </a:r>
            <a:r>
              <a:rPr lang="en-US" sz="13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lang="en-US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712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4" descr="Description: WhatsApp Image 2023-06-22 at 8.29.28 AM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0529" y="3983510"/>
            <a:ext cx="4028239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759912" y="68671"/>
            <a:ext cx="10672176" cy="427809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2" tIns="45711" rIns="91422" bIns="45711" numCol="1" anchor="ctr" anchorCtr="0" compatLnSpc="1">
            <a:prstTxWarp prst="textNoShape">
              <a:avLst/>
            </a:prstTxWarp>
            <a:spAutoFit/>
          </a:bodyPr>
          <a:lstStyle/>
          <a:p>
            <a:pPr defTabSz="914218" fontAlgn="base">
              <a:spcBef>
                <a:spcPct val="0"/>
              </a:spcBef>
              <a:spcAft>
                <a:spcPct val="0"/>
              </a:spcAft>
            </a:pPr>
            <a:endParaRPr lang="en-US" sz="2400" b="1" i="1" dirty="0">
              <a:solidFill>
                <a:srgbClr val="212529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defTabSz="914218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i="1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3. </a:t>
            </a:r>
            <a:r>
              <a:rPr lang="en-US" sz="2400" b="1" i="1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Membuat</a:t>
            </a:r>
            <a:r>
              <a:rPr lang="en-US" sz="2400" b="1" i="1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program </a:t>
            </a:r>
            <a:r>
              <a:rPr lang="en-US" sz="2400" b="1" i="1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ibadah</a:t>
            </a:r>
            <a:r>
              <a:rPr lang="en-US" sz="2400" b="1" i="1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b="1" i="1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dan</a:t>
            </a:r>
            <a:r>
              <a:rPr lang="en-US" sz="2400" b="1" i="1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b="1" i="1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Pembiyasaan</a:t>
            </a:r>
            <a:r>
              <a:rPr lang="en-US" sz="2400" b="1" i="1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b="1" i="1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baik</a:t>
            </a:r>
            <a:r>
              <a:rPr lang="en-US" sz="2400" b="1" i="1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di </a:t>
            </a:r>
            <a:r>
              <a:rPr lang="en-US" sz="2400" b="1" i="1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lingkungan</a:t>
            </a:r>
            <a:r>
              <a:rPr lang="en-US" sz="2400" b="1" i="1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b="1" i="1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sekolah</a:t>
            </a:r>
            <a:r>
              <a:rPr lang="en-US" sz="2400" b="1" i="1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defTabSz="914218"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defTabSz="91421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dengan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Mengadakan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Muhasabah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disetiap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pagi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jumat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Meyediakan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tabungan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amal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,</a:t>
            </a:r>
          </a:p>
          <a:p>
            <a:pPr defTabSz="91421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membaca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Al-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quran,sholat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sunat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dhuha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dan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sholat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zuhur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berjamaah.Program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ini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dilakukan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agar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mereka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terbiasa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menjalankan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ibadah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secara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berjamaah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di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mesjid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dan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juga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bisa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sekalian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mengajarkan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mereka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menjadi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pemimpin-pemimpin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masa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depan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yang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berakhlak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mulia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dan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berbudi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pekerti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luhur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defTabSz="914218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" y="4396859"/>
            <a:ext cx="184709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22" tIns="45711" rIns="91422" bIns="45711" numCol="1" anchor="ctr" anchorCtr="0" compatLnSpc="1">
            <a:prstTxWarp prst="textNoShape">
              <a:avLst/>
            </a:prstTxWarp>
            <a:spAutoFit/>
          </a:bodyPr>
          <a:lstStyle/>
          <a:p>
            <a:pPr defTabSz="914218" fontAlgn="base">
              <a:spcBef>
                <a:spcPct val="0"/>
              </a:spcBef>
              <a:spcAft>
                <a:spcPct val="0"/>
              </a:spcAft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6988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63049" y="360594"/>
            <a:ext cx="11348581" cy="372409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2" tIns="45711" rIns="91422" bIns="45711" numCol="1" anchor="ctr" anchorCtr="0" compatLnSpc="1">
            <a:prstTxWarp prst="textNoShape">
              <a:avLst/>
            </a:prstTxWarp>
            <a:spAutoFit/>
          </a:bodyPr>
          <a:lstStyle/>
          <a:p>
            <a:pPr defTabSz="914218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i="1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4. </a:t>
            </a:r>
            <a:r>
              <a:rPr lang="en-US" sz="2400" b="1" i="1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Membuat</a:t>
            </a:r>
            <a:r>
              <a:rPr lang="en-US" sz="2400" b="1" i="1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b="1" i="1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kotak</a:t>
            </a:r>
            <a:r>
              <a:rPr lang="en-US" sz="2400" b="1" i="1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b="1" i="1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kejujuran</a:t>
            </a:r>
            <a:r>
              <a:rPr lang="en-US" sz="2400" b="1" i="1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b="1" i="1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beserta</a:t>
            </a:r>
            <a:r>
              <a:rPr lang="en-US" sz="2400" b="1" i="1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poster </a:t>
            </a:r>
            <a:r>
              <a:rPr lang="en-US" sz="2400" b="1" i="1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kejujuran</a:t>
            </a:r>
            <a:endParaRPr lang="en-US" sz="2400" b="1" i="1" dirty="0">
              <a:solidFill>
                <a:srgbClr val="212529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defTabSz="914218"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defTabSz="91421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Untuk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membuat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kotak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kejujuran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kami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menggunakan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bahan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bekas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seperti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karton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dan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kemudian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dibungkus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dengan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kertas-kertas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yang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berwarna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agar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terlihat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menarik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bagi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siswa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Sedangkan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poster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kejujuran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dilakukan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sama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seperti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membuat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poster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dan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ditempatkan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di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lingkungan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sekolah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sebagai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pengingat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bagi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siswa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Kotak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kejujuran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ini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dilakukan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dengan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alasan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agar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setiap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kali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ada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anak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yang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mendapati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barang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temannya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maka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dengan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kejujurannya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mereka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akan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menrauhnya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pada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kotak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tersebut</a:t>
            </a:r>
            <a:r>
              <a:rPr lang="en-US" sz="24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defTabSz="914218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1" name="Picture 23" descr="Description: WhatsApp Image 2023-06-22 at 8.59.14 AM (1)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484" y="3776599"/>
            <a:ext cx="5934075" cy="224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0778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5" descr="Description: WhatsApp Image 2023-06-22 at 8.59.13 AM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0469" y="4057650"/>
            <a:ext cx="2905125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5" name="Picture 26" descr="Description: WhatsApp Image 2023-06-22 at 8.59.13 AM (1)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053" y="4057650"/>
            <a:ext cx="2876550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563673" y="695594"/>
            <a:ext cx="11486367" cy="36317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2" tIns="45711" rIns="91422" bIns="45711" numCol="1" anchor="ctr" anchorCtr="0" compatLnSpc="1">
            <a:prstTxWarp prst="textNoShape">
              <a:avLst/>
            </a:prstTxWarp>
            <a:spAutoFit/>
          </a:bodyPr>
          <a:lstStyle/>
          <a:p>
            <a:pPr defTabSz="914218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i="1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5. </a:t>
            </a:r>
            <a:r>
              <a:rPr lang="en-US" sz="2000" b="1" i="1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Memaksimalkan</a:t>
            </a:r>
            <a:r>
              <a:rPr lang="en-US" sz="2000" b="1" i="1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b="1" i="1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Eskul</a:t>
            </a:r>
            <a:r>
              <a:rPr lang="en-US" sz="2000" b="1" i="1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b="1" i="1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Rohis</a:t>
            </a:r>
            <a:r>
              <a:rPr lang="en-US" sz="2000" b="1" i="1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b="1" i="1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serta</a:t>
            </a:r>
            <a:r>
              <a:rPr lang="en-US" sz="2000" b="1" i="1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b="1" i="1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melalakukan</a:t>
            </a:r>
            <a:r>
              <a:rPr lang="en-US" sz="2000" b="1" i="1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b="1" i="1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perekrutan</a:t>
            </a:r>
            <a:r>
              <a:rPr lang="en-US" sz="2000" b="1" i="1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lang="en-US" sz="2000" b="1" i="1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siswa</a:t>
            </a:r>
            <a:r>
              <a:rPr lang="en-US" sz="2000" b="1" i="1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b="1" i="1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cinta</a:t>
            </a:r>
            <a:r>
              <a:rPr lang="en-US" sz="2000" b="1" i="1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b="1" i="1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MasMu</a:t>
            </a:r>
            <a:r>
              <a:rPr lang="en-US" sz="2000" b="1" i="1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(</a:t>
            </a:r>
            <a:r>
              <a:rPr lang="en-US" sz="2000" b="1" i="1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Mesjid,Mushola</a:t>
            </a:r>
            <a:r>
              <a:rPr lang="en-US" sz="2000" b="1" i="1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).</a:t>
            </a:r>
          </a:p>
          <a:p>
            <a:pPr defTabSz="914218" fontAlgn="base">
              <a:spcBef>
                <a:spcPct val="0"/>
              </a:spcBef>
              <a:spcAft>
                <a:spcPct val="0"/>
              </a:spcAft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defTabSz="91421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Ekstra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Kurikuler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adalah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Program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penting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yang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harus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dimaksimalkan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disekolah-sekolah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untuk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meningkat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serta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mengasah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minat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dan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bakat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siswa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terutama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dalam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mensuskseskan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amanah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undang-undang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yaitu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menjadikan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generasi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Indonesia yang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beriman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dan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bertaqwa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hal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tersebit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bisa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diwujudkan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dengan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Eskul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Rohis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dan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Melakukan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perekrutan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siswa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cinta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mesjid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&amp;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musholah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dilakukan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dengan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cara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memberitahukan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kepada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seluruh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siswa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Setelah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perekrutan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diberikan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bimbingan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dan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diberitahukan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tupoksi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mereka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sebagai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remaja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mesjid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musholah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Alasan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dilakukannya</a:t>
            </a:r>
            <a:endParaRPr lang="en-US" sz="2000" dirty="0">
              <a:solidFill>
                <a:srgbClr val="212529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defTabSz="91421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program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ini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agar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siswa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terbiasa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dan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akrab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dengan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tempat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ibadah</a:t>
            </a:r>
            <a:r>
              <a:rPr lang="en-US" sz="20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defTabSz="914218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" y="3872984"/>
            <a:ext cx="184709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22" tIns="45711" rIns="91422" bIns="45711" numCol="1" anchor="ctr" anchorCtr="0" compatLnSpc="1">
            <a:prstTxWarp prst="textNoShape">
              <a:avLst/>
            </a:prstTxWarp>
            <a:spAutoFit/>
          </a:bodyPr>
          <a:lstStyle/>
          <a:p>
            <a:pPr defTabSz="914218" fontAlgn="base">
              <a:spcBef>
                <a:spcPct val="0"/>
              </a:spcBef>
              <a:spcAft>
                <a:spcPct val="0"/>
              </a:spcAft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3089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0" descr="Description: WhatsApp Image 2023-06-22 at 8.37.27 AM (1)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5290" y="3945177"/>
            <a:ext cx="2876550" cy="224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69" name="Picture 21" descr="Description: WhatsApp Image 2023-06-22 at 8.37.27 AM (2)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2155" y="3945177"/>
            <a:ext cx="2924175" cy="224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376340" y="180682"/>
            <a:ext cx="11311003" cy="34778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2" tIns="45711" rIns="91422" bIns="45711" numCol="1" anchor="ctr" anchorCtr="0" compatLnSpc="1">
            <a:prstTxWarp prst="textNoShape">
              <a:avLst/>
            </a:prstTxWarp>
            <a:spAutoFit/>
          </a:bodyPr>
          <a:lstStyle/>
          <a:p>
            <a:pPr defTabSz="914218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i="1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6. </a:t>
            </a:r>
            <a:r>
              <a:rPr lang="en-US" sz="3200" b="1" i="1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Mengadakan</a:t>
            </a:r>
            <a:r>
              <a:rPr lang="en-US" sz="3200" b="1" i="1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3200" b="1" i="1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Meja</a:t>
            </a:r>
            <a:r>
              <a:rPr lang="en-US" sz="3200" b="1" i="1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3200" b="1" i="1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Berbagi</a:t>
            </a:r>
            <a:r>
              <a:rPr lang="en-US" sz="3200" b="1" i="1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3200" b="1" i="1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makanan</a:t>
            </a:r>
            <a:r>
              <a:rPr lang="en-US" sz="3200" b="1" i="1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gratis </a:t>
            </a:r>
            <a:r>
              <a:rPr lang="en-US" sz="3200" b="1" i="1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dengan</a:t>
            </a:r>
            <a:r>
              <a:rPr lang="en-US" sz="3200" b="1" i="1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3200" b="1" i="1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konsep</a:t>
            </a:r>
            <a:r>
              <a:rPr lang="en-US" sz="3200" b="1" i="1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3200" b="1" i="1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silahkan</a:t>
            </a:r>
            <a:r>
              <a:rPr lang="en-US" sz="3200" b="1" i="1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3200" b="1" i="1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ambil</a:t>
            </a:r>
            <a:r>
              <a:rPr lang="en-US" sz="3200" b="1" i="1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3200" b="1" i="1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bagi</a:t>
            </a:r>
            <a:r>
              <a:rPr lang="en-US" sz="3200" b="1" i="1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yang </a:t>
            </a:r>
            <a:r>
              <a:rPr lang="en-US" sz="3200" b="1" i="1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membutuhkan</a:t>
            </a:r>
            <a:r>
              <a:rPr lang="en-US" sz="32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defTabSz="914218" fontAlgn="base">
              <a:spcBef>
                <a:spcPct val="0"/>
              </a:spcBef>
              <a:spcAft>
                <a:spcPct val="0"/>
              </a:spcAft>
            </a:pPr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 defTabSz="91421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Hal </a:t>
            </a:r>
            <a:r>
              <a:rPr lang="en-US" sz="32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ini</a:t>
            </a:r>
            <a:r>
              <a:rPr lang="en-US" sz="32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kita</a:t>
            </a:r>
            <a:r>
              <a:rPr lang="en-US" sz="32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lakukan</a:t>
            </a:r>
            <a:r>
              <a:rPr lang="en-US" sz="32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dari</a:t>
            </a:r>
            <a:r>
              <a:rPr lang="en-US" sz="32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dana</a:t>
            </a:r>
            <a:r>
              <a:rPr lang="en-US" sz="32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tabungan</a:t>
            </a:r>
            <a:r>
              <a:rPr lang="en-US" sz="32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amal</a:t>
            </a:r>
            <a:r>
              <a:rPr lang="en-US" sz="32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dan</a:t>
            </a:r>
            <a:r>
              <a:rPr lang="en-US" sz="32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donasi</a:t>
            </a:r>
            <a:r>
              <a:rPr lang="en-US" sz="32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yang </a:t>
            </a:r>
            <a:r>
              <a:rPr lang="en-US" sz="32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digalang</a:t>
            </a:r>
            <a:r>
              <a:rPr lang="en-US" sz="32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dari</a:t>
            </a:r>
            <a:r>
              <a:rPr lang="en-US" sz="32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berbagai</a:t>
            </a:r>
            <a:r>
              <a:rPr lang="en-US" sz="32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pihak</a:t>
            </a:r>
            <a:r>
              <a:rPr lang="en-US" sz="32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sebagi</a:t>
            </a:r>
            <a:r>
              <a:rPr lang="en-US" sz="32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sarana</a:t>
            </a:r>
            <a:r>
              <a:rPr lang="en-US" sz="32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menumbuhkan</a:t>
            </a:r>
            <a:r>
              <a:rPr lang="en-US" sz="32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sikap</a:t>
            </a:r>
            <a:r>
              <a:rPr lang="en-US" sz="32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gemar</a:t>
            </a:r>
            <a:r>
              <a:rPr lang="en-US" sz="32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berbagi</a:t>
            </a:r>
            <a:r>
              <a:rPr lang="en-US" sz="32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karena</a:t>
            </a:r>
            <a:r>
              <a:rPr lang="en-US" sz="32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tidak</a:t>
            </a:r>
            <a:r>
              <a:rPr lang="en-US" sz="32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semua</a:t>
            </a:r>
            <a:r>
              <a:rPr lang="en-US" sz="32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siswa</a:t>
            </a:r>
            <a:r>
              <a:rPr lang="en-US" sz="32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memiliki</a:t>
            </a:r>
            <a:r>
              <a:rPr lang="en-US" sz="32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uang</a:t>
            </a:r>
            <a:r>
              <a:rPr lang="en-US" sz="32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jajan</a:t>
            </a:r>
            <a:r>
              <a:rPr lang="en-US" sz="32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atau</a:t>
            </a:r>
            <a:r>
              <a:rPr lang="en-US" sz="32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sekedar</a:t>
            </a:r>
            <a:r>
              <a:rPr lang="en-US" sz="32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bekal</a:t>
            </a:r>
            <a:r>
              <a:rPr lang="en-US" sz="32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makanan</a:t>
            </a:r>
            <a:r>
              <a:rPr lang="en-US" sz="32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saat</a:t>
            </a:r>
            <a:r>
              <a:rPr lang="en-US" sz="32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kesekolah</a:t>
            </a:r>
            <a:r>
              <a:rPr lang="en-US" sz="3200" dirty="0">
                <a:solidFill>
                  <a:srgbClr val="21252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6455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89139" y="432612"/>
            <a:ext cx="10697228" cy="3511218"/>
          </a:xfrm>
          <a:prstGeom prst="rect">
            <a:avLst/>
          </a:prstGeom>
        </p:spPr>
        <p:txBody>
          <a:bodyPr wrap="square" lIns="91422" tIns="45711" rIns="91422" bIns="45711">
            <a:spAutoFit/>
          </a:bodyPr>
          <a:lstStyle/>
          <a:p>
            <a:r>
              <a:rPr lang="en-US" sz="2000" b="1" i="1" dirty="0">
                <a:solidFill>
                  <a:srgbClr val="212529"/>
                </a:solidFill>
                <a:latin typeface="Arial"/>
                <a:ea typeface="Times New Roman"/>
              </a:rPr>
              <a:t>7. </a:t>
            </a:r>
            <a:r>
              <a:rPr lang="en-US" sz="2000" b="1" i="1" dirty="0" err="1">
                <a:solidFill>
                  <a:srgbClr val="212529"/>
                </a:solidFill>
                <a:latin typeface="Arial"/>
                <a:ea typeface="Times New Roman"/>
              </a:rPr>
              <a:t>Membudayakan</a:t>
            </a:r>
            <a:r>
              <a:rPr lang="en-US" sz="2000" b="1" i="1" dirty="0">
                <a:solidFill>
                  <a:srgbClr val="212529"/>
                </a:solidFill>
                <a:latin typeface="Arial"/>
                <a:ea typeface="Times New Roman"/>
              </a:rPr>
              <a:t> 7 S </a:t>
            </a:r>
            <a:r>
              <a:rPr lang="en-US" sz="2000" b="1" i="1" dirty="0" err="1">
                <a:solidFill>
                  <a:srgbClr val="212529"/>
                </a:solidFill>
                <a:latin typeface="Arial"/>
                <a:ea typeface="Times New Roman"/>
              </a:rPr>
              <a:t>dan</a:t>
            </a:r>
            <a:r>
              <a:rPr lang="en-US" sz="2000" b="1" i="1" dirty="0">
                <a:solidFill>
                  <a:srgbClr val="212529"/>
                </a:solidFill>
                <a:latin typeface="Arial"/>
                <a:ea typeface="Times New Roman"/>
              </a:rPr>
              <a:t> 5 M</a:t>
            </a:r>
          </a:p>
          <a:p>
            <a:endParaRPr lang="en-US" dirty="0">
              <a:latin typeface="Times New Roman"/>
              <a:ea typeface="Times New Roman"/>
            </a:endParaRPr>
          </a:p>
          <a:p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Secara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pisikolagis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kebiyasaan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yang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dilakukan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secara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terus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menerus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dan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konsisten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akan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menjadikanya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sebuah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budaya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yang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melekat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dan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berpengaruh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dalam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pemikiran,sikap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dan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perbuatan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seseorang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dan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sekolah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adalah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tempat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yang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sangat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baik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dan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tepat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untuk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menanamkan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budaya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baik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tersebut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,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Banyak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Budaya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Baik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yang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bisa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dilestarikan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dan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dibudayakan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diantaranya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adalah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:</a:t>
            </a:r>
            <a:endParaRPr lang="en-US" dirty="0">
              <a:latin typeface="Times New Roman"/>
              <a:ea typeface="Times New Roman"/>
            </a:endParaRPr>
          </a:p>
          <a:p>
            <a:pPr marL="342832" indent="-342832">
              <a:spcAft>
                <a:spcPts val="500"/>
              </a:spcAft>
              <a:buFont typeface="Arial"/>
              <a:buChar char="-"/>
            </a:pP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7 S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yaitu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Senyum,Salam,Sapa,Sopan,Santun,Semangat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dan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Sukses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.</a:t>
            </a:r>
            <a:endParaRPr lang="en-US" dirty="0">
              <a:latin typeface="Times New Roman"/>
              <a:ea typeface="Times New Roman"/>
            </a:endParaRPr>
          </a:p>
          <a:p>
            <a:pPr marL="342832" indent="-342832">
              <a:spcAft>
                <a:spcPts val="500"/>
              </a:spcAft>
              <a:buFont typeface="Arial"/>
              <a:buChar char="-"/>
            </a:pP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5 M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Yaitu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Malu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datang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terlambat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pulang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cepat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,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Malu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berdiam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diri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saat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melihat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rekan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sibuk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melakukan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aktifitas,Malu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tidak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berprestasi,Malu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melaksankan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tugas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tidak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tepat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waktu,Malu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membiarkan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sampah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tidak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pada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 </a:t>
            </a:r>
            <a:r>
              <a:rPr lang="en-US" sz="2000" dirty="0" err="1">
                <a:solidFill>
                  <a:srgbClr val="212529"/>
                </a:solidFill>
                <a:latin typeface="Arial"/>
                <a:ea typeface="Times New Roman"/>
              </a:rPr>
              <a:t>tempatnya</a:t>
            </a:r>
            <a:r>
              <a:rPr lang="en-US" sz="2000" dirty="0">
                <a:solidFill>
                  <a:srgbClr val="212529"/>
                </a:solidFill>
                <a:latin typeface="Arial"/>
                <a:ea typeface="Times New Roman"/>
              </a:rPr>
              <a:t>.</a:t>
            </a:r>
            <a:endParaRPr lang="en-US" dirty="0">
              <a:effectLst/>
              <a:latin typeface="Times New Roman"/>
              <a:ea typeface="Times New Roman"/>
            </a:endParaRPr>
          </a:p>
        </p:txBody>
      </p:sp>
      <p:pic>
        <p:nvPicPr>
          <p:cNvPr id="3" name="Picture 2" descr="WhatsApp Image 2023-06-22 at 5.43.23 PM.jpeg"/>
          <p:cNvPicPr/>
          <p:nvPr/>
        </p:nvPicPr>
        <p:blipFill>
          <a:blip r:embed="rId2"/>
          <a:stretch>
            <a:fillRect/>
          </a:stretch>
        </p:blipFill>
        <p:spPr>
          <a:xfrm>
            <a:off x="2826145" y="4276430"/>
            <a:ext cx="5888355" cy="2188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694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5" descr="Description: WhatsApp Image 2023-06-22 at 6.15.26 PM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027" y="3569496"/>
            <a:ext cx="2924175" cy="27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3" name="Picture 6" descr="Description: WhatsApp Image 2023-06-22 at 6.15.26 PM (1)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6373" y="3569496"/>
            <a:ext cx="2971800" cy="27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334002" y="337844"/>
            <a:ext cx="11523998" cy="2985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2" tIns="45711" rIns="91422" bIns="45711" numCol="1" anchor="ctr" anchorCtr="0" compatLnSpc="1">
            <a:prstTxWarp prst="textNoShape">
              <a:avLst/>
            </a:prstTxWarp>
            <a:spAutoFit/>
          </a:bodyPr>
          <a:lstStyle/>
          <a:p>
            <a:pPr defTabSz="914218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i="1" dirty="0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8.Menjadikan moment PHBI </a:t>
            </a:r>
            <a:r>
              <a:rPr lang="en-US" sz="2400" b="1" i="1" dirty="0" err="1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sebagai</a:t>
            </a:r>
            <a:r>
              <a:rPr lang="en-US" sz="2400" b="1" i="1" dirty="0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b="1" i="1" dirty="0" err="1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ajang</a:t>
            </a:r>
            <a:r>
              <a:rPr lang="en-US" sz="2400" b="1" i="1" dirty="0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b="1" i="1" dirty="0" err="1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kretifitas</a:t>
            </a:r>
            <a:r>
              <a:rPr lang="en-US" sz="2400" b="1" i="1" dirty="0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b="1" i="1" dirty="0" err="1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dan</a:t>
            </a:r>
            <a:r>
              <a:rPr lang="en-US" sz="2400" b="1" i="1" dirty="0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b="1" i="1" dirty="0" err="1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kesadaran</a:t>
            </a:r>
            <a:r>
              <a:rPr lang="en-US" sz="2400" b="1" i="1" dirty="0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b="1" i="1" dirty="0" err="1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budaya</a:t>
            </a:r>
            <a:endParaRPr lang="en-US" sz="2400" b="1" i="1" dirty="0">
              <a:solidFill>
                <a:srgbClr val="212529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defTabSz="914218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defTabSz="91421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dirty="0" err="1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Saat</a:t>
            </a:r>
            <a:r>
              <a:rPr lang="en-US" sz="2800" dirty="0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ini</a:t>
            </a:r>
            <a:r>
              <a:rPr lang="en-US" sz="2800" dirty="0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kemajuan</a:t>
            </a:r>
            <a:r>
              <a:rPr lang="en-US" sz="2800" dirty="0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teknologi</a:t>
            </a:r>
            <a:r>
              <a:rPr lang="en-US" sz="2800" dirty="0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memaksa</a:t>
            </a:r>
            <a:r>
              <a:rPr lang="en-US" sz="2800" dirty="0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anak</a:t>
            </a:r>
            <a:r>
              <a:rPr lang="en-US" sz="2800" dirty="0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didik</a:t>
            </a:r>
            <a:r>
              <a:rPr lang="en-US" sz="2800" dirty="0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kita</a:t>
            </a:r>
            <a:r>
              <a:rPr lang="en-US" sz="2800" dirty="0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berada</a:t>
            </a:r>
            <a:r>
              <a:rPr lang="en-US" sz="2800" dirty="0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dalam</a:t>
            </a:r>
            <a:r>
              <a:rPr lang="en-US" sz="2800" dirty="0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dunia</a:t>
            </a:r>
            <a:r>
              <a:rPr lang="en-US" sz="2800" dirty="0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maya</a:t>
            </a:r>
            <a:r>
              <a:rPr lang="en-US" sz="2800" dirty="0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yang </a:t>
            </a:r>
            <a:r>
              <a:rPr lang="en-US" sz="2800" dirty="0" err="1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serba</a:t>
            </a:r>
            <a:r>
              <a:rPr lang="en-US" sz="2800" dirty="0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tak</a:t>
            </a:r>
            <a:r>
              <a:rPr lang="en-US" sz="2800" dirty="0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terbatas</a:t>
            </a:r>
            <a:r>
              <a:rPr lang="en-US" sz="2800" dirty="0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sehinga</a:t>
            </a:r>
            <a:r>
              <a:rPr lang="en-US" sz="2800" dirty="0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perlu</a:t>
            </a:r>
            <a:r>
              <a:rPr lang="en-US" sz="2800" dirty="0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kita</a:t>
            </a:r>
            <a:r>
              <a:rPr lang="en-US" sz="2800" dirty="0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lakukan</a:t>
            </a:r>
            <a:r>
              <a:rPr lang="en-US" sz="2800" dirty="0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kegiatan-kegiatan</a:t>
            </a:r>
            <a:r>
              <a:rPr lang="en-US" sz="2800" dirty="0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positif</a:t>
            </a:r>
            <a:r>
              <a:rPr lang="en-US" sz="2800" dirty="0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en-US" sz="2800" dirty="0" err="1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sebagai</a:t>
            </a:r>
            <a:r>
              <a:rPr lang="en-US" sz="2800" dirty="0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sarana</a:t>
            </a:r>
            <a:r>
              <a:rPr lang="en-US" sz="2800" dirty="0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mengimbangi</a:t>
            </a:r>
            <a:r>
              <a:rPr lang="en-US" sz="2800" dirty="0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pengaruh</a:t>
            </a:r>
            <a:r>
              <a:rPr lang="en-US" sz="2800" dirty="0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dunia</a:t>
            </a:r>
            <a:r>
              <a:rPr lang="en-US" sz="2800" dirty="0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maya</a:t>
            </a:r>
            <a:r>
              <a:rPr lang="en-US" sz="2800" dirty="0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yang </a:t>
            </a:r>
            <a:r>
              <a:rPr lang="en-US" sz="2800" dirty="0" err="1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cendrung</a:t>
            </a:r>
            <a:r>
              <a:rPr lang="en-US" sz="2800" dirty="0">
                <a:solidFill>
                  <a:srgbClr val="21252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negative.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defTabSz="914218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" y="5835134"/>
            <a:ext cx="18470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22" tIns="45711" rIns="91422" bIns="45711" numCol="1" anchor="ctr" anchorCtr="0" compatLnSpc="1">
            <a:prstTxWarp prst="textNoShape">
              <a:avLst/>
            </a:prstTxWarp>
            <a:spAutoFit/>
          </a:bodyPr>
          <a:lstStyle/>
          <a:p>
            <a:pPr defTabSz="914218" fontAlgn="base">
              <a:spcBef>
                <a:spcPct val="0"/>
              </a:spcBef>
              <a:spcAft>
                <a:spcPct val="0"/>
              </a:spcAft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718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" y="0"/>
            <a:ext cx="12191695" cy="109728"/>
          </a:xfrm>
          <a:prstGeom prst="rect">
            <a:avLst/>
          </a:prstGeom>
          <a:solidFill>
            <a:srgbClr val="BE91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1" y="411481"/>
            <a:ext cx="6085860" cy="523202"/>
          </a:xfrm>
          <a:prstGeom prst="rect">
            <a:avLst/>
          </a:prstGeom>
          <a:noFill/>
        </p:spPr>
        <p:txBody>
          <a:bodyPr wrap="none" lIns="91422" tIns="45711" rIns="91422" bIns="45711">
            <a:spAutoFit/>
          </a:bodyPr>
          <a:lstStyle/>
          <a:p>
            <a:pPr>
              <a:defRPr sz="2800" b="1">
                <a:solidFill>
                  <a:srgbClr val="193755"/>
                </a:solidFill>
                <a:latin typeface="Aptos Display"/>
              </a:defRPr>
            </a:pPr>
            <a:r>
              <a:t>Struktur RPM PAI dan Budi Pekerti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600200"/>
            <a:ext cx="10698480" cy="2644295"/>
          </a:xfrm>
          <a:prstGeom prst="rect">
            <a:avLst/>
          </a:prstGeom>
          <a:noFill/>
        </p:spPr>
        <p:txBody>
          <a:bodyPr wrap="square" lIns="91422" tIns="45711" rIns="91422" bIns="45711">
            <a:spAutoFit/>
          </a:bodyPr>
          <a:lstStyle/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1. Identitas pembelajaran: satuan pendidikan, mata pelajaran, fase/kelas, topik.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2. Tujuan pembelajaran dan kompetensi yang dituju.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3. Pemahaman bermakna dan pertanyaan pemantik.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4. Pengalaman belajar: memahami → mengaplikasi → merefleksi.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5. Asesmen awal, proses, dan akhir.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6. Diferensiasi, media/sumber belajar, serta tindak lanjut.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1" y="6446521"/>
            <a:ext cx="250353" cy="246203"/>
          </a:xfrm>
          <a:prstGeom prst="rect">
            <a:avLst/>
          </a:prstGeom>
          <a:noFill/>
        </p:spPr>
        <p:txBody>
          <a:bodyPr wrap="none" lIns="91422" tIns="45711" rIns="91422" bIns="45711">
            <a:spAutoFit/>
          </a:bodyPr>
          <a:lstStyle/>
          <a:p>
            <a:pPr>
              <a:defRPr sz="1000">
                <a:solidFill>
                  <a:srgbClr val="6E6E6E"/>
                </a:solidFill>
              </a:defRPr>
            </a:pPr>
            <a:r>
              <a:t>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" y="0"/>
            <a:ext cx="12191695" cy="109728"/>
          </a:xfrm>
          <a:prstGeom prst="rect">
            <a:avLst/>
          </a:prstGeom>
          <a:solidFill>
            <a:srgbClr val="BE91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1"/>
            <a:ext cx="5801104" cy="523202"/>
          </a:xfrm>
          <a:prstGeom prst="rect">
            <a:avLst/>
          </a:prstGeom>
          <a:noFill/>
        </p:spPr>
        <p:txBody>
          <a:bodyPr wrap="none" lIns="91422" tIns="45711" rIns="91422" bIns="45711">
            <a:spAutoFit/>
          </a:bodyPr>
          <a:lstStyle/>
          <a:p>
            <a:pPr>
              <a:defRPr sz="2800" b="1">
                <a:solidFill>
                  <a:srgbClr val="193755"/>
                </a:solidFill>
                <a:latin typeface="Aptos Display"/>
              </a:defRPr>
            </a:pPr>
            <a:r>
              <a:t>Contoh Tujuan Pembelajaran PAI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600202"/>
            <a:ext cx="10698480" cy="2977720"/>
          </a:xfrm>
          <a:prstGeom prst="rect">
            <a:avLst/>
          </a:prstGeom>
          <a:noFill/>
        </p:spPr>
        <p:txBody>
          <a:bodyPr wrap="square" lIns="91422" tIns="45711" rIns="91422" bIns="45711">
            <a:spAutoFit/>
          </a:bodyPr>
          <a:lstStyle/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Setelah mengkaji ayat/hadis tentang menjaga kehormatan dan tanggung jawab, peserta didik mampu menjelaskan pesan utama dalil dengan bahasa sendiri.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Peserta didik mampu menganalisis kasus perilaku di media sosial berdasarkan prinsip akhlak Islam.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Peserta didik mampu merumuskan pilihan tindakan yang bertanggung jawab disertai alasan/dalil yang relevan.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Peserta didik mampu merefleksikan kebiasaan pribadi dan membuat komitmen perbaikan yang terukur.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1" y="6446521"/>
            <a:ext cx="250353" cy="246203"/>
          </a:xfrm>
          <a:prstGeom prst="rect">
            <a:avLst/>
          </a:prstGeom>
          <a:noFill/>
        </p:spPr>
        <p:txBody>
          <a:bodyPr wrap="none" lIns="91422" tIns="45711" rIns="91422" bIns="45711">
            <a:spAutoFit/>
          </a:bodyPr>
          <a:lstStyle/>
          <a:p>
            <a:pPr>
              <a:defRPr sz="1000">
                <a:solidFill>
                  <a:srgbClr val="6E6E6E"/>
                </a:solidFill>
              </a:defRPr>
            </a:pPr>
            <a:r>
              <a:t>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" y="0"/>
            <a:ext cx="12191695" cy="109728"/>
          </a:xfrm>
          <a:prstGeom prst="rect">
            <a:avLst/>
          </a:prstGeom>
          <a:solidFill>
            <a:srgbClr val="BE91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1"/>
            <a:ext cx="6619083" cy="523202"/>
          </a:xfrm>
          <a:prstGeom prst="rect">
            <a:avLst/>
          </a:prstGeom>
          <a:noFill/>
        </p:spPr>
        <p:txBody>
          <a:bodyPr wrap="none" lIns="91422" tIns="45711" rIns="91422" bIns="45711">
            <a:spAutoFit/>
          </a:bodyPr>
          <a:lstStyle/>
          <a:p>
            <a:pPr>
              <a:defRPr sz="2800" b="1">
                <a:solidFill>
                  <a:srgbClr val="193755"/>
                </a:solidFill>
                <a:latin typeface="Aptos Display"/>
              </a:defRPr>
            </a:pPr>
            <a:r>
              <a:t>Pertanyaan Pemantik yang Mendalam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600202"/>
            <a:ext cx="10698480" cy="2362167"/>
          </a:xfrm>
          <a:prstGeom prst="rect">
            <a:avLst/>
          </a:prstGeom>
          <a:noFill/>
        </p:spPr>
        <p:txBody>
          <a:bodyPr wrap="square" lIns="91422" tIns="45711" rIns="91422" bIns="45711">
            <a:spAutoFit/>
          </a:bodyPr>
          <a:lstStyle/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Mengapa ajaran Islam tentang kejujuran tetap relevan di era digital?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Apa akibatnya jika seseorang hanya memahami dalil tetapi tidak menerapkannya?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Bagaimana membedakan kebebasan berpendapat dengan perilaku yang merugikan orang lain?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Jika kamu berada dalam situasi tersebut, keputusan apa yang paling sesuai dengan nilai Islam? Mengapa?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1" y="6446521"/>
            <a:ext cx="250353" cy="246203"/>
          </a:xfrm>
          <a:prstGeom prst="rect">
            <a:avLst/>
          </a:prstGeom>
          <a:noFill/>
        </p:spPr>
        <p:txBody>
          <a:bodyPr wrap="none" lIns="91422" tIns="45711" rIns="91422" bIns="45711">
            <a:spAutoFit/>
          </a:bodyPr>
          <a:lstStyle/>
          <a:p>
            <a:pPr>
              <a:defRPr sz="1000">
                <a:solidFill>
                  <a:srgbClr val="6E6E6E"/>
                </a:solidFill>
              </a:defRPr>
            </a:pPr>
            <a:r>
              <a:t>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" y="0"/>
            <a:ext cx="12191695" cy="109728"/>
          </a:xfrm>
          <a:prstGeom prst="rect">
            <a:avLst/>
          </a:prstGeom>
          <a:solidFill>
            <a:srgbClr val="BE91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2" y="411481"/>
            <a:ext cx="9470826" cy="523202"/>
          </a:xfrm>
          <a:prstGeom prst="rect">
            <a:avLst/>
          </a:prstGeom>
          <a:noFill/>
        </p:spPr>
        <p:txBody>
          <a:bodyPr wrap="none" lIns="91422" tIns="45711" rIns="91422" bIns="45711">
            <a:spAutoFit/>
          </a:bodyPr>
          <a:lstStyle/>
          <a:p>
            <a:pPr>
              <a:defRPr sz="2800" b="1">
                <a:solidFill>
                  <a:srgbClr val="193755"/>
                </a:solidFill>
                <a:latin typeface="Aptos Display"/>
              </a:defRPr>
            </a:pPr>
            <a:r>
              <a:t>Contoh Skenario Pembelajaran: Etika Bermedia Sosial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600200"/>
            <a:ext cx="10698480" cy="3118784"/>
          </a:xfrm>
          <a:prstGeom prst="rect">
            <a:avLst/>
          </a:prstGeom>
          <a:noFill/>
        </p:spPr>
        <p:txBody>
          <a:bodyPr wrap="square" lIns="91422" tIns="45711" rIns="91422" bIns="45711">
            <a:spAutoFit/>
          </a:bodyPr>
          <a:lstStyle/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Konteks: peserta didik menemukan berita yang belum jelas kebenarannya di media sosial.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Memahami: mengkaji prinsip tabayyun dan larangan menyebarkan informasi yang merugikan.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Mengaplikasi: kelompok menganalisis beberapa contoh unggahan dan menentukan tindakan yang tepat.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Merefleksi: peserta didik menilai kebiasaan bermedia sosialnya dan membuat “Komitmen Digital Berakhlak”.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Produk: poster/infografis atau panduan singkat “Saring Sebelum Sharing”.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1" y="6446521"/>
            <a:ext cx="316076" cy="246203"/>
          </a:xfrm>
          <a:prstGeom prst="rect">
            <a:avLst/>
          </a:prstGeom>
          <a:noFill/>
        </p:spPr>
        <p:txBody>
          <a:bodyPr wrap="none" lIns="91422" tIns="45711" rIns="91422" bIns="45711">
            <a:spAutoFit/>
          </a:bodyPr>
          <a:lstStyle/>
          <a:p>
            <a:pPr>
              <a:defRPr sz="1000">
                <a:solidFill>
                  <a:srgbClr val="6E6E6E"/>
                </a:solidFill>
              </a:defRPr>
            </a:pPr>
            <a:r>
              <a:t>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" y="0"/>
            <a:ext cx="12191695" cy="109728"/>
          </a:xfrm>
          <a:prstGeom prst="rect">
            <a:avLst/>
          </a:prstGeom>
          <a:solidFill>
            <a:srgbClr val="BE91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1" y="411481"/>
            <a:ext cx="6826961" cy="523202"/>
          </a:xfrm>
          <a:prstGeom prst="rect">
            <a:avLst/>
          </a:prstGeom>
          <a:noFill/>
        </p:spPr>
        <p:txBody>
          <a:bodyPr wrap="none" lIns="91422" tIns="45711" rIns="91422" bIns="45711">
            <a:spAutoFit/>
          </a:bodyPr>
          <a:lstStyle/>
          <a:p>
            <a:pPr>
              <a:defRPr sz="2800" b="1">
                <a:solidFill>
                  <a:srgbClr val="193755"/>
                </a:solidFill>
                <a:latin typeface="Aptos Display"/>
              </a:defRPr>
            </a:pPr>
            <a:r>
              <a:t>Metode dan Aktivitas yang Mendukung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600200"/>
            <a:ext cx="10698480" cy="2811008"/>
          </a:xfrm>
          <a:prstGeom prst="rect">
            <a:avLst/>
          </a:prstGeom>
          <a:noFill/>
        </p:spPr>
        <p:txBody>
          <a:bodyPr wrap="square" lIns="91422" tIns="45711" rIns="91422" bIns="45711">
            <a:spAutoFit/>
          </a:bodyPr>
          <a:lstStyle/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Problem Based Learning: mulai dari masalah nyata dan berakhir pada solusi.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Project Based Learning: menghasilkan karya yang bermakna dan dapat dipertanggungjawabkan.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Inkuiri dan diskusi: mengembangkan pertanyaan, bukti, argumentasi, dan kesimpulan.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Studi kasus: melatih pengambilan keputusan berdasarkan dalil dan nilai.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Refleksi individu: jurnal/refleksi singkat untuk menghubungkan pembelajaran dengan perubahan diri.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1" y="6446521"/>
            <a:ext cx="316076" cy="246203"/>
          </a:xfrm>
          <a:prstGeom prst="rect">
            <a:avLst/>
          </a:prstGeom>
          <a:noFill/>
        </p:spPr>
        <p:txBody>
          <a:bodyPr wrap="none" lIns="91422" tIns="45711" rIns="91422" bIns="45711">
            <a:spAutoFit/>
          </a:bodyPr>
          <a:lstStyle/>
          <a:p>
            <a:pPr>
              <a:defRPr sz="1000">
                <a:solidFill>
                  <a:srgbClr val="6E6E6E"/>
                </a:solidFill>
              </a:defRPr>
            </a:pPr>
            <a:r>
              <a:t>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" y="0"/>
            <a:ext cx="12191695" cy="109728"/>
          </a:xfrm>
          <a:prstGeom prst="rect">
            <a:avLst/>
          </a:prstGeom>
          <a:solidFill>
            <a:srgbClr val="BE91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1"/>
            <a:ext cx="3820240" cy="523202"/>
          </a:xfrm>
          <a:prstGeom prst="rect">
            <a:avLst/>
          </a:prstGeom>
          <a:noFill/>
        </p:spPr>
        <p:txBody>
          <a:bodyPr wrap="none" lIns="91422" tIns="45711" rIns="91422" bIns="45711">
            <a:spAutoFit/>
          </a:bodyPr>
          <a:lstStyle/>
          <a:p>
            <a:pPr>
              <a:defRPr sz="2800" b="1">
                <a:solidFill>
                  <a:srgbClr val="193755"/>
                </a:solidFill>
                <a:latin typeface="Aptos Display"/>
              </a:defRPr>
            </a:pPr>
            <a:r>
              <a:t>Asesmen dalam RPM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600200"/>
            <a:ext cx="10698480" cy="2811008"/>
          </a:xfrm>
          <a:prstGeom prst="rect">
            <a:avLst/>
          </a:prstGeom>
          <a:noFill/>
        </p:spPr>
        <p:txBody>
          <a:bodyPr wrap="square" lIns="91422" tIns="45711" rIns="91422" bIns="45711">
            <a:spAutoFit/>
          </a:bodyPr>
          <a:lstStyle/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Asesmen awal: memetakan kesiapan, pengetahuan awal, miskonsepsi, dan kebutuhan peserta didik.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Asesmen formatif: pertanyaan, observasi, diskusi, kuis, jurnal, exit ticket, dan umpan balik.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Asesmen sumatif: proyek, presentasi, portofolio, tes, produk, atau demonstrasi.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Asesmen autentik: menilai kemampuan menggunakan pengetahuan dalam situasi nyata.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Aspek yang dinilai: pengetahuan/pemahaman, keterampilan berpikir dan berkarya, serta sikap/perilaku yang relevan.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1" y="6446521"/>
            <a:ext cx="316076" cy="246203"/>
          </a:xfrm>
          <a:prstGeom prst="rect">
            <a:avLst/>
          </a:prstGeom>
          <a:noFill/>
        </p:spPr>
        <p:txBody>
          <a:bodyPr wrap="none" lIns="91422" tIns="45711" rIns="91422" bIns="45711">
            <a:spAutoFit/>
          </a:bodyPr>
          <a:lstStyle/>
          <a:p>
            <a:pPr>
              <a:defRPr sz="1000">
                <a:solidFill>
                  <a:srgbClr val="6E6E6E"/>
                </a:solidFill>
              </a:defRPr>
            </a:pPr>
            <a:r>
              <a:t>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" y="0"/>
            <a:ext cx="12191695" cy="109728"/>
          </a:xfrm>
          <a:prstGeom prst="rect">
            <a:avLst/>
          </a:prstGeom>
          <a:solidFill>
            <a:srgbClr val="BE91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1" y="411481"/>
            <a:ext cx="4649570" cy="523202"/>
          </a:xfrm>
          <a:prstGeom prst="rect">
            <a:avLst/>
          </a:prstGeom>
          <a:noFill/>
        </p:spPr>
        <p:txBody>
          <a:bodyPr wrap="none" lIns="91422" tIns="45711" rIns="91422" bIns="45711">
            <a:spAutoFit/>
          </a:bodyPr>
          <a:lstStyle/>
          <a:p>
            <a:pPr>
              <a:defRPr sz="2800" b="1">
                <a:solidFill>
                  <a:srgbClr val="193755"/>
                </a:solidFill>
                <a:latin typeface="Aptos Display"/>
              </a:defRPr>
            </a:pPr>
            <a:r>
              <a:t>Contoh Rubrik Proyek PAI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600201"/>
            <a:ext cx="10698480" cy="2195455"/>
          </a:xfrm>
          <a:prstGeom prst="rect">
            <a:avLst/>
          </a:prstGeom>
          <a:noFill/>
        </p:spPr>
        <p:txBody>
          <a:bodyPr wrap="square" lIns="91422" tIns="45711" rIns="91422" bIns="45711">
            <a:spAutoFit/>
          </a:bodyPr>
          <a:lstStyle/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Pemahaman konsep/dalil — 25%: ketepatan dan kedalaman pemahaman.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Analisis masalah — 25%: kemampuan menghubungkan dalil dengan kasus nyata.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Produk/solusi — 25%: relevansi, kreativitas, dan keterterapan.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Presentasi &amp; kolaborasi — 15%: komunikasi, pembagian peran, dan tanggung jawab.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Refleksi — 10%: kejujuran, kedalaman refleksi, dan rencana perbaikan.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1" y="6446521"/>
            <a:ext cx="316076" cy="246203"/>
          </a:xfrm>
          <a:prstGeom prst="rect">
            <a:avLst/>
          </a:prstGeom>
          <a:noFill/>
        </p:spPr>
        <p:txBody>
          <a:bodyPr wrap="none" lIns="91422" tIns="45711" rIns="91422" bIns="45711">
            <a:spAutoFit/>
          </a:bodyPr>
          <a:lstStyle/>
          <a:p>
            <a:pPr>
              <a:defRPr sz="1000">
                <a:solidFill>
                  <a:srgbClr val="6E6E6E"/>
                </a:solidFill>
              </a:defRPr>
            </a:pPr>
            <a:r>
              <a:t>13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" y="0"/>
            <a:ext cx="12191695" cy="109728"/>
          </a:xfrm>
          <a:prstGeom prst="rect">
            <a:avLst/>
          </a:prstGeom>
          <a:solidFill>
            <a:srgbClr val="BE91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1" y="411481"/>
            <a:ext cx="4660214" cy="523202"/>
          </a:xfrm>
          <a:prstGeom prst="rect">
            <a:avLst/>
          </a:prstGeom>
          <a:noFill/>
        </p:spPr>
        <p:txBody>
          <a:bodyPr wrap="none" lIns="91422" tIns="45711" rIns="91422" bIns="45711">
            <a:spAutoFit/>
          </a:bodyPr>
          <a:lstStyle/>
          <a:p>
            <a:pPr>
              <a:defRPr sz="2800" b="1">
                <a:solidFill>
                  <a:srgbClr val="193755"/>
                </a:solidFill>
                <a:latin typeface="Aptos Display"/>
              </a:defRPr>
            </a:pPr>
            <a:r>
              <a:t>Diferensiasi Pembelajaran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600201"/>
            <a:ext cx="10698480" cy="2503231"/>
          </a:xfrm>
          <a:prstGeom prst="rect">
            <a:avLst/>
          </a:prstGeom>
          <a:noFill/>
        </p:spPr>
        <p:txBody>
          <a:bodyPr wrap="square" lIns="91422" tIns="45711" rIns="91422" bIns="45711">
            <a:spAutoFit/>
          </a:bodyPr>
          <a:lstStyle/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Konten: menyediakan teks, infografis, video, audio, atau bahan bacaan sesuai kebutuhan.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Proses: memberi pilihan belajar individu, berpasangan, atau kelompok.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Produk: peserta didik dapat memilih poster, video, presentasi, esai, podcast, atau infografis.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Dukungan: sediakan pertanyaan penuntun dan contoh bagi yang membutuhkan; tantangan pengayaan bagi yang siap lebih jauh.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Prinsip: tujuan belajar tetap sama, tetapi jalur menuju tujuan dapat disesuaikan.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1" y="6446521"/>
            <a:ext cx="316076" cy="246203"/>
          </a:xfrm>
          <a:prstGeom prst="rect">
            <a:avLst/>
          </a:prstGeom>
          <a:noFill/>
        </p:spPr>
        <p:txBody>
          <a:bodyPr wrap="none" lIns="91422" tIns="45711" rIns="91422" bIns="45711">
            <a:spAutoFit/>
          </a:bodyPr>
          <a:lstStyle/>
          <a:p>
            <a:pPr>
              <a:defRPr sz="1000">
                <a:solidFill>
                  <a:srgbClr val="6E6E6E"/>
                </a:solidFill>
              </a:defRPr>
            </a:pPr>
            <a:r>
              <a:t>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" y="0"/>
            <a:ext cx="12191695" cy="109728"/>
          </a:xfrm>
          <a:prstGeom prst="rect">
            <a:avLst/>
          </a:prstGeom>
          <a:solidFill>
            <a:srgbClr val="BE91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2" y="411481"/>
            <a:ext cx="4839750" cy="523202"/>
          </a:xfrm>
          <a:prstGeom prst="rect">
            <a:avLst/>
          </a:prstGeom>
          <a:noFill/>
        </p:spPr>
        <p:txBody>
          <a:bodyPr wrap="none" lIns="91422" tIns="45711" rIns="91422" bIns="45711">
            <a:spAutoFit/>
          </a:bodyPr>
          <a:lstStyle/>
          <a:p>
            <a:pPr>
              <a:defRPr sz="2800" b="1">
                <a:solidFill>
                  <a:srgbClr val="193755"/>
                </a:solidFill>
                <a:latin typeface="Aptos Display"/>
              </a:defRPr>
            </a:pPr>
            <a:r>
              <a:t>Integrasi Nilai dan Karakter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600201"/>
            <a:ext cx="10698480" cy="2195455"/>
          </a:xfrm>
          <a:prstGeom prst="rect">
            <a:avLst/>
          </a:prstGeom>
          <a:noFill/>
        </p:spPr>
        <p:txBody>
          <a:bodyPr wrap="square" lIns="91422" tIns="45711" rIns="91422" bIns="45711">
            <a:spAutoFit/>
          </a:bodyPr>
          <a:lstStyle/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Keimanan dan ketakwaan kepada Allah SWT.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Akhlak mulia: jujur, amanah, santun, adil, bertanggung jawab, dan menghargai sesama.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Bernalar kritis: memeriksa informasi, bukti, dan argumentasi.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Gotong royong dan kolaborasi dalam menyelesaikan masalah.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Kemandirian dan refleksi diri untuk memperbaiki perilaku.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1" y="6446521"/>
            <a:ext cx="316076" cy="246203"/>
          </a:xfrm>
          <a:prstGeom prst="rect">
            <a:avLst/>
          </a:prstGeom>
          <a:noFill/>
        </p:spPr>
        <p:txBody>
          <a:bodyPr wrap="none" lIns="91422" tIns="45711" rIns="91422" bIns="45711">
            <a:spAutoFit/>
          </a:bodyPr>
          <a:lstStyle/>
          <a:p>
            <a:pPr>
              <a:defRPr sz="1000">
                <a:solidFill>
                  <a:srgbClr val="6E6E6E"/>
                </a:solidFill>
              </a:defRPr>
            </a:pPr>
            <a:r>
              <a:t>15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" y="0"/>
            <a:ext cx="12191695" cy="109728"/>
          </a:xfrm>
          <a:prstGeom prst="rect">
            <a:avLst/>
          </a:prstGeom>
          <a:solidFill>
            <a:srgbClr val="BE91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1"/>
            <a:ext cx="8172394" cy="523202"/>
          </a:xfrm>
          <a:prstGeom prst="rect">
            <a:avLst/>
          </a:prstGeom>
          <a:noFill/>
        </p:spPr>
        <p:txBody>
          <a:bodyPr wrap="none" lIns="91422" tIns="45711" rIns="91422" bIns="45711">
            <a:spAutoFit/>
          </a:bodyPr>
          <a:lstStyle/>
          <a:p>
            <a:pPr>
              <a:defRPr sz="2800" b="1">
                <a:solidFill>
                  <a:srgbClr val="193755"/>
                </a:solidFill>
                <a:latin typeface="Aptos Display"/>
              </a:defRPr>
            </a:pPr>
            <a:r>
              <a:t>Format Singkat RPM yang Bisa Langsung Diisi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600202"/>
            <a:ext cx="10698480" cy="4439659"/>
          </a:xfrm>
          <a:prstGeom prst="rect">
            <a:avLst/>
          </a:prstGeom>
          <a:noFill/>
        </p:spPr>
        <p:txBody>
          <a:bodyPr wrap="square" lIns="91422" tIns="45711" rIns="91422" bIns="45711">
            <a:spAutoFit/>
          </a:bodyPr>
          <a:lstStyle/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Topik/Materi: …………………………………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Tujuan Pembelajaran: …………………………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Pemahaman Bermakna: …………………………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Pertanyaan Pemantik: …………………………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Asesmen Awal: …………………………………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Pengalaman Memahami: ………………………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Pengalaman Mengaplikasi: ……………………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Pengalaman Merefleksi: ………………………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Asesmen Formatif/Sumatif: ……………………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Diferensiasi &amp; Tindak Lanjut: …………………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1" y="6446521"/>
            <a:ext cx="316076" cy="246203"/>
          </a:xfrm>
          <a:prstGeom prst="rect">
            <a:avLst/>
          </a:prstGeom>
          <a:noFill/>
        </p:spPr>
        <p:txBody>
          <a:bodyPr wrap="none" lIns="91422" tIns="45711" rIns="91422" bIns="45711">
            <a:spAutoFit/>
          </a:bodyPr>
          <a:lstStyle/>
          <a:p>
            <a:pPr>
              <a:defRPr sz="1000">
                <a:solidFill>
                  <a:srgbClr val="6E6E6E"/>
                </a:solidFill>
              </a:defRPr>
            </a:pPr>
            <a:r>
              <a:t>16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" y="0"/>
            <a:ext cx="12191695" cy="109728"/>
          </a:xfrm>
          <a:prstGeom prst="rect">
            <a:avLst/>
          </a:prstGeom>
          <a:solidFill>
            <a:srgbClr val="BE91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1" y="411481"/>
            <a:ext cx="5184973" cy="523202"/>
          </a:xfrm>
          <a:prstGeom prst="rect">
            <a:avLst/>
          </a:prstGeom>
          <a:noFill/>
        </p:spPr>
        <p:txBody>
          <a:bodyPr wrap="none" lIns="91422" tIns="45711" rIns="91422" bIns="45711">
            <a:spAutoFit/>
          </a:bodyPr>
          <a:lstStyle/>
          <a:p>
            <a:pPr>
              <a:defRPr sz="2800" b="1">
                <a:solidFill>
                  <a:srgbClr val="193755"/>
                </a:solidFill>
                <a:latin typeface="Aptos Display"/>
              </a:defRPr>
            </a:pPr>
            <a:r>
              <a:t>Contoh RPM Mini — PAI SMA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600201"/>
            <a:ext cx="10698480" cy="3400913"/>
          </a:xfrm>
          <a:prstGeom prst="rect">
            <a:avLst/>
          </a:prstGeom>
          <a:noFill/>
        </p:spPr>
        <p:txBody>
          <a:bodyPr wrap="square" lIns="91422" tIns="45711" rIns="91422" bIns="45711">
            <a:spAutoFit/>
          </a:bodyPr>
          <a:lstStyle/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Topik: Etika Pergaulan dan Komunikasi dalam Islam.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Tujuan: peserta didik memahami prinsip komunikasi Islami, menganalisis kasus, dan menyusun solusi.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Pemantik: “Apakah semua yang benar harus disampaikan dengan cara apa pun?”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Memahami: kajian dalil, makna, dan contoh komunikasi yang baik.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Mengaplikasi: analisis percakapan/komentar media sosial dan perbaikan kalimat.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Merefleksi: jurnal “Cara Bicara yang Ingin Saya Perbaiki”.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Asesmen: lembar analisis, observasi kolaborasi, produk, dan refleksi.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1" y="6446521"/>
            <a:ext cx="316076" cy="246203"/>
          </a:xfrm>
          <a:prstGeom prst="rect">
            <a:avLst/>
          </a:prstGeom>
          <a:noFill/>
        </p:spPr>
        <p:txBody>
          <a:bodyPr wrap="none" lIns="91422" tIns="45711" rIns="91422" bIns="45711">
            <a:spAutoFit/>
          </a:bodyPr>
          <a:lstStyle/>
          <a:p>
            <a:pPr>
              <a:defRPr sz="1000">
                <a:solidFill>
                  <a:srgbClr val="6E6E6E"/>
                </a:solidFill>
              </a:defRPr>
            </a:pPr>
            <a:r>
              <a:t>17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" y="0"/>
            <a:ext cx="12191695" cy="109728"/>
          </a:xfrm>
          <a:prstGeom prst="rect">
            <a:avLst/>
          </a:prstGeom>
          <a:solidFill>
            <a:srgbClr val="BE91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1" y="411481"/>
            <a:ext cx="7572871" cy="523202"/>
          </a:xfrm>
          <a:prstGeom prst="rect">
            <a:avLst/>
          </a:prstGeom>
          <a:noFill/>
        </p:spPr>
        <p:txBody>
          <a:bodyPr wrap="none" lIns="91422" tIns="45711" rIns="91422" bIns="45711">
            <a:spAutoFit/>
          </a:bodyPr>
          <a:lstStyle/>
          <a:p>
            <a:pPr>
              <a:defRPr sz="2800" b="1">
                <a:solidFill>
                  <a:srgbClr val="193755"/>
                </a:solidFill>
                <a:latin typeface="Aptos Display"/>
              </a:defRPr>
            </a:pPr>
            <a:r>
              <a:t>Peran Guru dalam Pembelajaran Mendalam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600201"/>
            <a:ext cx="10698480" cy="2195455"/>
          </a:xfrm>
          <a:prstGeom prst="rect">
            <a:avLst/>
          </a:prstGeom>
          <a:noFill/>
        </p:spPr>
        <p:txBody>
          <a:bodyPr wrap="square" lIns="91422" tIns="45711" rIns="91422" bIns="45711">
            <a:spAutoFit/>
          </a:bodyPr>
          <a:lstStyle/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Merancang tujuan dan pengalaman belajar yang jelas serta relevan.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Membangun suasana kelas yang aman untuk bertanya, berbeda pendapat, dan mencoba.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Mengajukan pertanyaan tingkat tinggi, bukan hanya mengejar jawaban benar.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Memberikan umpan balik yang spesifik dan mendorong perbaikan.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Menjadi teladan dalam akhlak, komunikasi, tanggung jawab, dan budaya refleksi.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1" y="6446521"/>
            <a:ext cx="316076" cy="246203"/>
          </a:xfrm>
          <a:prstGeom prst="rect">
            <a:avLst/>
          </a:prstGeom>
          <a:noFill/>
        </p:spPr>
        <p:txBody>
          <a:bodyPr wrap="none" lIns="91422" tIns="45711" rIns="91422" bIns="45711">
            <a:spAutoFit/>
          </a:bodyPr>
          <a:lstStyle/>
          <a:p>
            <a:pPr>
              <a:defRPr sz="1000">
                <a:solidFill>
                  <a:srgbClr val="6E6E6E"/>
                </a:solidFill>
              </a:defRPr>
            </a:pPr>
            <a:r>
              <a:t>18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" y="0"/>
            <a:ext cx="12191695" cy="109728"/>
          </a:xfrm>
          <a:prstGeom prst="rect">
            <a:avLst/>
          </a:prstGeom>
          <a:solidFill>
            <a:srgbClr val="BE91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1" y="411481"/>
            <a:ext cx="4381291" cy="523202"/>
          </a:xfrm>
          <a:prstGeom prst="rect">
            <a:avLst/>
          </a:prstGeom>
          <a:noFill/>
        </p:spPr>
        <p:txBody>
          <a:bodyPr wrap="none" lIns="91422" tIns="45711" rIns="91422" bIns="45711">
            <a:spAutoFit/>
          </a:bodyPr>
          <a:lstStyle/>
          <a:p>
            <a:pPr>
              <a:defRPr sz="2800" b="1">
                <a:solidFill>
                  <a:srgbClr val="193755"/>
                </a:solidFill>
                <a:latin typeface="Aptos Display"/>
              </a:defRPr>
            </a:pPr>
            <a:r>
              <a:t>Checklist Kesiapan RPM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600200"/>
            <a:ext cx="10698480" cy="3093136"/>
          </a:xfrm>
          <a:prstGeom prst="rect">
            <a:avLst/>
          </a:prstGeom>
          <a:noFill/>
        </p:spPr>
        <p:txBody>
          <a:bodyPr wrap="square" lIns="91422" tIns="45711" rIns="91422" bIns="45711">
            <a:spAutoFit/>
          </a:bodyPr>
          <a:lstStyle/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☐ Tujuan pembelajaran jelas dan dapat diamati.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☐ Materi dikaitkan dengan konteks nyata peserta didik.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☐ Ada aktivitas memahami, mengaplikasi, dan merefleksi.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☐ Peserta didik aktif berpikir, berdiskusi, berkarya, dan mengambil keputusan.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☐ Asesmen selaras dengan tujuan dan aktivitas.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☐ Ada umpan balik, diferensiasi, dan tindak lanjut.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t>☐ Nilai PAI tampak dalam pengetahuan sekaligus perilaku.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1" y="6446521"/>
            <a:ext cx="316076" cy="246203"/>
          </a:xfrm>
          <a:prstGeom prst="rect">
            <a:avLst/>
          </a:prstGeom>
          <a:noFill/>
        </p:spPr>
        <p:txBody>
          <a:bodyPr wrap="none" lIns="91422" tIns="45711" rIns="91422" bIns="45711">
            <a:spAutoFit/>
          </a:bodyPr>
          <a:lstStyle/>
          <a:p>
            <a:pPr>
              <a:defRPr sz="1000">
                <a:solidFill>
                  <a:srgbClr val="6E6E6E"/>
                </a:solidFill>
              </a:defRPr>
            </a:pPr>
            <a:r>
              <a:t>19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7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" y="0"/>
            <a:ext cx="12191695" cy="109728"/>
          </a:xfrm>
          <a:prstGeom prst="rect">
            <a:avLst/>
          </a:prstGeom>
          <a:solidFill>
            <a:srgbClr val="BE91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1"/>
            <a:ext cx="1622524" cy="523202"/>
          </a:xfrm>
          <a:prstGeom prst="rect">
            <a:avLst/>
          </a:prstGeom>
          <a:noFill/>
        </p:spPr>
        <p:txBody>
          <a:bodyPr wrap="none" lIns="91422" tIns="45711" rIns="91422" bIns="45711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Aptos Display"/>
              </a:defRPr>
            </a:pPr>
            <a:r>
              <a:t>Penutup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600202"/>
            <a:ext cx="10698480" cy="2669944"/>
          </a:xfrm>
          <a:prstGeom prst="rect">
            <a:avLst/>
          </a:prstGeom>
          <a:noFill/>
        </p:spPr>
        <p:txBody>
          <a:bodyPr wrap="square" lIns="91422" tIns="45711" rIns="91422" bIns="45711">
            <a:spAutoFit/>
          </a:bodyPr>
          <a:lstStyle/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rPr dirty="0" err="1">
                <a:solidFill>
                  <a:schemeClr val="bg1"/>
                </a:solidFill>
              </a:rPr>
              <a:t>Pembelajaran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mendalam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bukan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sekadar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menambah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aktivitas</a:t>
            </a:r>
            <a:r>
              <a:rPr dirty="0">
                <a:solidFill>
                  <a:schemeClr val="bg1"/>
                </a:solidFill>
              </a:rPr>
              <a:t>, </a:t>
            </a:r>
            <a:r>
              <a:rPr dirty="0" err="1">
                <a:solidFill>
                  <a:schemeClr val="bg1"/>
                </a:solidFill>
              </a:rPr>
              <a:t>tetapi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memperdalam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kualitas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pengalaman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belajar</a:t>
            </a:r>
            <a:r>
              <a:rPr dirty="0">
                <a:solidFill>
                  <a:schemeClr val="bg1"/>
                </a:solidFill>
              </a:rPr>
              <a:t>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rPr dirty="0" err="1">
                <a:solidFill>
                  <a:schemeClr val="bg1"/>
                </a:solidFill>
              </a:rPr>
              <a:t>Dalam</a:t>
            </a:r>
            <a:r>
              <a:rPr dirty="0">
                <a:solidFill>
                  <a:schemeClr val="bg1"/>
                </a:solidFill>
              </a:rPr>
              <a:t> PAI </a:t>
            </a:r>
            <a:r>
              <a:rPr dirty="0" err="1">
                <a:solidFill>
                  <a:schemeClr val="bg1"/>
                </a:solidFill>
              </a:rPr>
              <a:t>dan</a:t>
            </a:r>
            <a:r>
              <a:rPr dirty="0">
                <a:solidFill>
                  <a:schemeClr val="bg1"/>
                </a:solidFill>
              </a:rPr>
              <a:t> Budi </a:t>
            </a:r>
            <a:r>
              <a:rPr dirty="0" err="1">
                <a:solidFill>
                  <a:schemeClr val="bg1"/>
                </a:solidFill>
              </a:rPr>
              <a:t>Pekerti</a:t>
            </a:r>
            <a:r>
              <a:rPr dirty="0">
                <a:solidFill>
                  <a:schemeClr val="bg1"/>
                </a:solidFill>
              </a:rPr>
              <a:t>, </a:t>
            </a:r>
            <a:r>
              <a:rPr dirty="0" err="1">
                <a:solidFill>
                  <a:schemeClr val="bg1"/>
                </a:solidFill>
              </a:rPr>
              <a:t>keberhasilan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belajar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terlihat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ketika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peserta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didik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mampu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memahami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ajaran</a:t>
            </a:r>
            <a:r>
              <a:rPr dirty="0">
                <a:solidFill>
                  <a:schemeClr val="bg1"/>
                </a:solidFill>
              </a:rPr>
              <a:t>, </a:t>
            </a:r>
            <a:r>
              <a:rPr dirty="0" err="1">
                <a:solidFill>
                  <a:schemeClr val="bg1"/>
                </a:solidFill>
              </a:rPr>
              <a:t>menerapkannya</a:t>
            </a:r>
            <a:r>
              <a:rPr dirty="0">
                <a:solidFill>
                  <a:schemeClr val="bg1"/>
                </a:solidFill>
              </a:rPr>
              <a:t>, </a:t>
            </a:r>
            <a:r>
              <a:rPr dirty="0" err="1">
                <a:solidFill>
                  <a:schemeClr val="bg1"/>
                </a:solidFill>
              </a:rPr>
              <a:t>dan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merefleksikan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perubahan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dirinya</a:t>
            </a:r>
            <a:r>
              <a:rPr dirty="0">
                <a:solidFill>
                  <a:schemeClr val="bg1"/>
                </a:solidFill>
              </a:rPr>
              <a:t>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rPr dirty="0" err="1">
                <a:solidFill>
                  <a:schemeClr val="bg1"/>
                </a:solidFill>
              </a:rPr>
              <a:t>Kunci</a:t>
            </a:r>
            <a:r>
              <a:rPr dirty="0">
                <a:solidFill>
                  <a:schemeClr val="bg1"/>
                </a:solidFill>
              </a:rPr>
              <a:t> RPM: </a:t>
            </a:r>
            <a:r>
              <a:rPr dirty="0" err="1">
                <a:solidFill>
                  <a:schemeClr val="bg1"/>
                </a:solidFill>
              </a:rPr>
              <a:t>tujuan</a:t>
            </a:r>
            <a:r>
              <a:rPr dirty="0">
                <a:solidFill>
                  <a:schemeClr val="bg1"/>
                </a:solidFill>
              </a:rPr>
              <a:t> yang </a:t>
            </a:r>
            <a:r>
              <a:rPr dirty="0" err="1">
                <a:solidFill>
                  <a:schemeClr val="bg1"/>
                </a:solidFill>
              </a:rPr>
              <a:t>jelas</a:t>
            </a:r>
            <a:r>
              <a:rPr dirty="0">
                <a:solidFill>
                  <a:schemeClr val="bg1"/>
                </a:solidFill>
              </a:rPr>
              <a:t> + </a:t>
            </a:r>
            <a:r>
              <a:rPr dirty="0" err="1">
                <a:solidFill>
                  <a:schemeClr val="bg1"/>
                </a:solidFill>
              </a:rPr>
              <a:t>konteks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nyata</a:t>
            </a:r>
            <a:r>
              <a:rPr dirty="0">
                <a:solidFill>
                  <a:schemeClr val="bg1"/>
                </a:solidFill>
              </a:rPr>
              <a:t> + </a:t>
            </a:r>
            <a:r>
              <a:rPr dirty="0" err="1">
                <a:solidFill>
                  <a:schemeClr val="bg1"/>
                </a:solidFill>
              </a:rPr>
              <a:t>aktivitas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berpikir</a:t>
            </a:r>
            <a:r>
              <a:rPr dirty="0">
                <a:solidFill>
                  <a:schemeClr val="bg1"/>
                </a:solidFill>
              </a:rPr>
              <a:t> + </a:t>
            </a:r>
            <a:r>
              <a:rPr dirty="0" err="1">
                <a:solidFill>
                  <a:schemeClr val="bg1"/>
                </a:solidFill>
              </a:rPr>
              <a:t>praktik</a:t>
            </a:r>
            <a:r>
              <a:rPr dirty="0">
                <a:solidFill>
                  <a:schemeClr val="bg1"/>
                </a:solidFill>
              </a:rPr>
              <a:t> + </a:t>
            </a:r>
            <a:r>
              <a:rPr dirty="0" err="1">
                <a:solidFill>
                  <a:schemeClr val="bg1"/>
                </a:solidFill>
              </a:rPr>
              <a:t>refleksi</a:t>
            </a:r>
            <a:r>
              <a:rPr dirty="0">
                <a:solidFill>
                  <a:schemeClr val="bg1"/>
                </a:solidFill>
              </a:rPr>
              <a:t> + </a:t>
            </a:r>
            <a:r>
              <a:rPr dirty="0" err="1">
                <a:solidFill>
                  <a:schemeClr val="bg1"/>
                </a:solidFill>
              </a:rPr>
              <a:t>asesmen</a:t>
            </a:r>
            <a:r>
              <a:rPr dirty="0">
                <a:solidFill>
                  <a:schemeClr val="bg1"/>
                </a:solidFill>
              </a:rPr>
              <a:t> yang </a:t>
            </a:r>
            <a:r>
              <a:rPr dirty="0" err="1">
                <a:solidFill>
                  <a:schemeClr val="bg1"/>
                </a:solidFill>
              </a:rPr>
              <a:t>selaras</a:t>
            </a:r>
            <a:r>
              <a:rPr dirty="0">
                <a:solidFill>
                  <a:schemeClr val="bg1"/>
                </a:solidFill>
              </a:rPr>
              <a:t>.</a:t>
            </a:r>
          </a:p>
          <a:p>
            <a:pPr>
              <a:spcAft>
                <a:spcPts val="1100"/>
              </a:spcAft>
              <a:defRPr sz="2000" b="0">
                <a:solidFill>
                  <a:srgbClr val="23282D"/>
                </a:solidFill>
                <a:latin typeface="Aptos"/>
              </a:defRPr>
            </a:pPr>
            <a:r>
              <a:rPr dirty="0">
                <a:solidFill>
                  <a:schemeClr val="bg1"/>
                </a:solidFill>
              </a:rPr>
              <a:t>“</a:t>
            </a:r>
            <a:r>
              <a:rPr dirty="0" err="1">
                <a:solidFill>
                  <a:schemeClr val="bg1"/>
                </a:solidFill>
              </a:rPr>
              <a:t>Belajar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untuk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memahami</a:t>
            </a:r>
            <a:r>
              <a:rPr dirty="0">
                <a:solidFill>
                  <a:schemeClr val="bg1"/>
                </a:solidFill>
              </a:rPr>
              <a:t>, </a:t>
            </a:r>
            <a:r>
              <a:rPr dirty="0" err="1">
                <a:solidFill>
                  <a:schemeClr val="bg1"/>
                </a:solidFill>
              </a:rPr>
              <a:t>mengamalkan</a:t>
            </a:r>
            <a:r>
              <a:rPr dirty="0">
                <a:solidFill>
                  <a:schemeClr val="bg1"/>
                </a:solidFill>
              </a:rPr>
              <a:t>, </a:t>
            </a:r>
            <a:r>
              <a:rPr dirty="0" err="1">
                <a:solidFill>
                  <a:schemeClr val="bg1"/>
                </a:solidFill>
              </a:rPr>
              <a:t>dan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menjadi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pribadi</a:t>
            </a:r>
            <a:r>
              <a:rPr dirty="0">
                <a:solidFill>
                  <a:schemeClr val="bg1"/>
                </a:solidFill>
              </a:rPr>
              <a:t> yang </a:t>
            </a:r>
            <a:r>
              <a:rPr dirty="0" err="1">
                <a:solidFill>
                  <a:schemeClr val="bg1"/>
                </a:solidFill>
              </a:rPr>
              <a:t>lebih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baik</a:t>
            </a:r>
            <a:r>
              <a:rPr dirty="0">
                <a:solidFill>
                  <a:schemeClr val="bg1"/>
                </a:solidFill>
              </a:rPr>
              <a:t>.</a:t>
            </a:r>
            <a:r>
              <a:rPr dirty="0"/>
              <a:t>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1" y="6446521"/>
            <a:ext cx="316076" cy="246203"/>
          </a:xfrm>
          <a:prstGeom prst="rect">
            <a:avLst/>
          </a:prstGeom>
          <a:noFill/>
        </p:spPr>
        <p:txBody>
          <a:bodyPr wrap="none" lIns="91422" tIns="45711" rIns="91422" bIns="45711">
            <a:spAutoFit/>
          </a:bodyPr>
          <a:lstStyle/>
          <a:p>
            <a:pPr>
              <a:defRPr sz="1000">
                <a:solidFill>
                  <a:srgbClr val="DCDCDC"/>
                </a:solidFill>
              </a:defRPr>
            </a:pPr>
            <a:r>
              <a:t>20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9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477482" y="671933"/>
            <a:ext cx="9794358" cy="527605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88388" y="4524884"/>
            <a:ext cx="10797436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478">
              <a:lnSpc>
                <a:spcPts val="7199"/>
              </a:lnSpc>
            </a:pPr>
            <a:r>
              <a:rPr lang="en-US" sz="6000" dirty="0" err="1" smtClean="0">
                <a:solidFill>
                  <a:srgbClr val="39484F"/>
                </a:solidFill>
                <a:latin typeface="Lilita One"/>
              </a:rPr>
              <a:t>Terima</a:t>
            </a:r>
            <a:r>
              <a:rPr lang="en-US" sz="6000" dirty="0" smtClean="0">
                <a:solidFill>
                  <a:srgbClr val="39484F"/>
                </a:solidFill>
                <a:latin typeface="Lilita One"/>
              </a:rPr>
              <a:t> </a:t>
            </a:r>
            <a:r>
              <a:rPr lang="en-US" sz="6000" dirty="0" err="1">
                <a:solidFill>
                  <a:srgbClr val="39484F"/>
                </a:solidFill>
                <a:latin typeface="Lilita One"/>
              </a:rPr>
              <a:t>Kasih</a:t>
            </a:r>
            <a:endParaRPr lang="en-US" sz="6000" dirty="0">
              <a:solidFill>
                <a:srgbClr val="39484F"/>
              </a:solidFill>
              <a:latin typeface="Lilita One"/>
            </a:endParaR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 rot="679009">
            <a:off x="9755351" y="505184"/>
            <a:ext cx="1363993" cy="139701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902372" y="1818940"/>
            <a:ext cx="93694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err="1">
                <a:solidFill>
                  <a:srgbClr val="39484F"/>
                </a:solidFill>
                <a:latin typeface="Aptos"/>
              </a:rPr>
              <a:t>Percayalah</a:t>
            </a:r>
            <a:r>
              <a:rPr lang="en-US" sz="3600" dirty="0">
                <a:solidFill>
                  <a:srgbClr val="39484F"/>
                </a:solidFill>
                <a:latin typeface="Aptos"/>
              </a:rPr>
              <a:t> </a:t>
            </a:r>
            <a:r>
              <a:rPr lang="en-US" sz="3600" dirty="0" err="1">
                <a:solidFill>
                  <a:srgbClr val="39484F"/>
                </a:solidFill>
                <a:latin typeface="Aptos"/>
              </a:rPr>
              <a:t>dari</a:t>
            </a:r>
            <a:r>
              <a:rPr lang="en-US" sz="3600" dirty="0">
                <a:solidFill>
                  <a:srgbClr val="39484F"/>
                </a:solidFill>
                <a:latin typeface="Aptos"/>
              </a:rPr>
              <a:t> </a:t>
            </a:r>
            <a:r>
              <a:rPr lang="en-US" sz="3600" dirty="0" err="1">
                <a:solidFill>
                  <a:srgbClr val="39484F"/>
                </a:solidFill>
                <a:latin typeface="Aptos"/>
              </a:rPr>
              <a:t>sekian</a:t>
            </a:r>
            <a:r>
              <a:rPr lang="en-US" sz="3600" dirty="0">
                <a:solidFill>
                  <a:srgbClr val="39484F"/>
                </a:solidFill>
                <a:latin typeface="Aptos"/>
              </a:rPr>
              <a:t> </a:t>
            </a:r>
            <a:r>
              <a:rPr lang="en-US" sz="3600" dirty="0" err="1">
                <a:solidFill>
                  <a:srgbClr val="39484F"/>
                </a:solidFill>
                <a:latin typeface="Aptos"/>
              </a:rPr>
              <a:t>banyak</a:t>
            </a:r>
            <a:r>
              <a:rPr lang="en-US" sz="3600" dirty="0">
                <a:solidFill>
                  <a:srgbClr val="39484F"/>
                </a:solidFill>
                <a:latin typeface="Aptos"/>
              </a:rPr>
              <a:t> </a:t>
            </a:r>
            <a:r>
              <a:rPr lang="en-US" sz="3600" dirty="0" err="1">
                <a:solidFill>
                  <a:srgbClr val="39484F"/>
                </a:solidFill>
                <a:latin typeface="Aptos"/>
              </a:rPr>
              <a:t>murid</a:t>
            </a:r>
            <a:r>
              <a:rPr lang="en-US" sz="3600" dirty="0">
                <a:solidFill>
                  <a:srgbClr val="39484F"/>
                </a:solidFill>
                <a:latin typeface="Aptos"/>
              </a:rPr>
              <a:t> yang </a:t>
            </a:r>
            <a:r>
              <a:rPr lang="en-US" sz="3600" dirty="0" err="1">
                <a:solidFill>
                  <a:srgbClr val="39484F"/>
                </a:solidFill>
                <a:latin typeface="Aptos"/>
              </a:rPr>
              <a:t>kita</a:t>
            </a:r>
            <a:r>
              <a:rPr lang="en-US" sz="3600" dirty="0">
                <a:solidFill>
                  <a:srgbClr val="39484F"/>
                </a:solidFill>
                <a:latin typeface="Aptos"/>
              </a:rPr>
              <a:t> </a:t>
            </a:r>
            <a:r>
              <a:rPr lang="en-US" sz="3600" dirty="0" err="1">
                <a:solidFill>
                  <a:srgbClr val="39484F"/>
                </a:solidFill>
                <a:latin typeface="Aptos"/>
              </a:rPr>
              <a:t>didik</a:t>
            </a:r>
            <a:r>
              <a:rPr lang="en-US" sz="3600" dirty="0">
                <a:solidFill>
                  <a:srgbClr val="39484F"/>
                </a:solidFill>
                <a:latin typeface="Aptos"/>
              </a:rPr>
              <a:t> </a:t>
            </a:r>
            <a:r>
              <a:rPr lang="en-US" sz="3600" dirty="0" err="1">
                <a:solidFill>
                  <a:srgbClr val="39484F"/>
                </a:solidFill>
                <a:latin typeface="Aptos"/>
              </a:rPr>
              <a:t>akan</a:t>
            </a:r>
            <a:r>
              <a:rPr lang="en-US" sz="3600" dirty="0">
                <a:solidFill>
                  <a:srgbClr val="39484F"/>
                </a:solidFill>
                <a:latin typeface="Aptos"/>
              </a:rPr>
              <a:t> </a:t>
            </a:r>
            <a:r>
              <a:rPr lang="en-US" sz="3600" dirty="0" err="1">
                <a:solidFill>
                  <a:srgbClr val="39484F"/>
                </a:solidFill>
                <a:latin typeface="Aptos"/>
              </a:rPr>
              <a:t>ada</a:t>
            </a:r>
            <a:r>
              <a:rPr lang="en-US" sz="3600" dirty="0">
                <a:solidFill>
                  <a:srgbClr val="39484F"/>
                </a:solidFill>
                <a:latin typeface="Aptos"/>
              </a:rPr>
              <a:t> </a:t>
            </a:r>
            <a:r>
              <a:rPr lang="en-US" sz="3600" dirty="0" err="1">
                <a:solidFill>
                  <a:srgbClr val="39484F"/>
                </a:solidFill>
                <a:latin typeface="Aptos"/>
              </a:rPr>
              <a:t>diantara</a:t>
            </a:r>
            <a:r>
              <a:rPr lang="en-US" sz="3600" dirty="0">
                <a:solidFill>
                  <a:srgbClr val="39484F"/>
                </a:solidFill>
                <a:latin typeface="Aptos"/>
              </a:rPr>
              <a:t> </a:t>
            </a:r>
            <a:r>
              <a:rPr lang="en-US" sz="3600" dirty="0" err="1">
                <a:solidFill>
                  <a:srgbClr val="39484F"/>
                </a:solidFill>
                <a:latin typeface="Aptos"/>
              </a:rPr>
              <a:t>mereka</a:t>
            </a:r>
            <a:r>
              <a:rPr lang="en-US" sz="3600" dirty="0">
                <a:solidFill>
                  <a:srgbClr val="39484F"/>
                </a:solidFill>
                <a:latin typeface="Aptos"/>
              </a:rPr>
              <a:t> yang </a:t>
            </a:r>
            <a:r>
              <a:rPr lang="en-US" sz="3600" dirty="0" err="1">
                <a:solidFill>
                  <a:srgbClr val="39484F"/>
                </a:solidFill>
                <a:latin typeface="Aptos"/>
              </a:rPr>
              <a:t>akan</a:t>
            </a:r>
            <a:r>
              <a:rPr lang="en-US" sz="3600" dirty="0">
                <a:solidFill>
                  <a:srgbClr val="39484F"/>
                </a:solidFill>
                <a:latin typeface="Aptos"/>
              </a:rPr>
              <a:t> </a:t>
            </a:r>
            <a:r>
              <a:rPr lang="en-US" sz="3600" dirty="0" err="1" smtClean="0">
                <a:solidFill>
                  <a:srgbClr val="39484F"/>
                </a:solidFill>
                <a:latin typeface="Aptos"/>
              </a:rPr>
              <a:t>membantu</a:t>
            </a:r>
            <a:r>
              <a:rPr lang="en-US" sz="3600" dirty="0" smtClean="0">
                <a:solidFill>
                  <a:srgbClr val="39484F"/>
                </a:solidFill>
                <a:latin typeface="Aptos"/>
              </a:rPr>
              <a:t> </a:t>
            </a:r>
            <a:r>
              <a:rPr lang="en-US" sz="3600" dirty="0" err="1" smtClean="0">
                <a:solidFill>
                  <a:srgbClr val="39484F"/>
                </a:solidFill>
                <a:latin typeface="Aptos"/>
              </a:rPr>
              <a:t>dan</a:t>
            </a:r>
            <a:r>
              <a:rPr lang="en-US" sz="3600" dirty="0" smtClean="0">
                <a:solidFill>
                  <a:srgbClr val="39484F"/>
                </a:solidFill>
                <a:latin typeface="Aptos"/>
              </a:rPr>
              <a:t> </a:t>
            </a:r>
            <a:r>
              <a:rPr lang="en-US" sz="3600" dirty="0" err="1" smtClean="0">
                <a:solidFill>
                  <a:srgbClr val="39484F"/>
                </a:solidFill>
                <a:latin typeface="Aptos"/>
              </a:rPr>
              <a:t>menuntun</a:t>
            </a:r>
            <a:r>
              <a:rPr lang="en-US" sz="3600" dirty="0" smtClean="0">
                <a:solidFill>
                  <a:srgbClr val="39484F"/>
                </a:solidFill>
                <a:latin typeface="Aptos"/>
              </a:rPr>
              <a:t> </a:t>
            </a:r>
            <a:r>
              <a:rPr lang="en-US" sz="3600" dirty="0" err="1">
                <a:solidFill>
                  <a:srgbClr val="39484F"/>
                </a:solidFill>
                <a:latin typeface="Aptos"/>
              </a:rPr>
              <a:t>kita</a:t>
            </a:r>
            <a:r>
              <a:rPr lang="en-US" sz="3600" dirty="0">
                <a:solidFill>
                  <a:srgbClr val="39484F"/>
                </a:solidFill>
                <a:latin typeface="Aptos"/>
              </a:rPr>
              <a:t> </a:t>
            </a:r>
            <a:r>
              <a:rPr lang="en-US" sz="3600" dirty="0" err="1">
                <a:solidFill>
                  <a:srgbClr val="39484F"/>
                </a:solidFill>
                <a:latin typeface="Aptos"/>
              </a:rPr>
              <a:t>menuju</a:t>
            </a:r>
            <a:r>
              <a:rPr lang="en-US" sz="3600" dirty="0">
                <a:solidFill>
                  <a:srgbClr val="39484F"/>
                </a:solidFill>
                <a:latin typeface="Aptos"/>
              </a:rPr>
              <a:t> </a:t>
            </a:r>
            <a:r>
              <a:rPr lang="en-US" sz="3600" dirty="0" err="1">
                <a:solidFill>
                  <a:srgbClr val="39484F"/>
                </a:solidFill>
                <a:latin typeface="Aptos"/>
              </a:rPr>
              <a:t>surga</a:t>
            </a:r>
            <a:endParaRPr lang="en-US" sz="2400" dirty="0"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954352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2219</Words>
  <Application>Microsoft Office PowerPoint</Application>
  <PresentationFormat>Custom</PresentationFormat>
  <Paragraphs>246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36</vt:i4>
      </vt:variant>
    </vt:vector>
  </HeadingPairs>
  <TitlesOfParts>
    <vt:vector size="40" baseType="lpstr">
      <vt:lpstr>1_Office Theme</vt:lpstr>
      <vt:lpstr>2_Office Theme</vt:lpstr>
      <vt:lpstr>3_Office Theme</vt:lpstr>
      <vt:lpstr>Civic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Windows-11</cp:lastModifiedBy>
  <cp:revision>21</cp:revision>
  <dcterms:created xsi:type="dcterms:W3CDTF">2013-01-27T09:14:16Z</dcterms:created>
  <dcterms:modified xsi:type="dcterms:W3CDTF">2026-08-29T01:10:10Z</dcterms:modified>
  <cp:category/>
</cp:coreProperties>
</file>