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</p:sldMasterIdLst>
  <p:sldIdLst>
    <p:sldId id="256" r:id="rId3"/>
    <p:sldId id="257" r:id="rId4"/>
    <p:sldId id="258" r:id="rId5"/>
    <p:sldId id="260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675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01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980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759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4896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74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961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203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6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0615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954340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56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59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556698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061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992623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03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55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973573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499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062261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7870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71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64885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25057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81336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54102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0181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3563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77491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8470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62579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74975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3327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49908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13109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87606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92987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8622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739840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316358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31704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14859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50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30.xml"/><Relationship Id="rId21" Type="http://schemas.openxmlformats.org/officeDocument/2006/relationships/image" Target="../media/image18.png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16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image" Target="../media/image1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96717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6BBCE76-B7B7-42E4-B0F4-A277EDC43D93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DA20B-F3FC-45F3-B8E8-B110D555A0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1018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8A986C-E7FB-C5F3-6024-ACA78B99C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5657"/>
            <a:ext cx="12192000" cy="38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08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21E906-ED91-8A7E-03F8-2E71CC51A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4871"/>
            <a:ext cx="12192000" cy="38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61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4012D3-8025-4132-EE29-8FAB10C12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3947"/>
            <a:ext cx="12192000" cy="38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7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D13260-DCD7-3002-E783-ABED224D8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9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FAF234-A78A-8292-2F1A-DA7FFB9D9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505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theme1.xml><?xml version="1.0" encoding="utf-8"?>
<a:theme xmlns:a="http://schemas.openxmlformats.org/drawingml/2006/main" name="Film Bur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3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Century Gothic</vt:lpstr>
      <vt:lpstr>Neue Haas Grotesk Text Pro</vt:lpstr>
      <vt:lpstr>Wingdings 3</vt:lpstr>
      <vt:lpstr>Film Burn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Irwansyah Irwan</dc:creator>
  <cp:lastModifiedBy>Irwansyah Irwan</cp:lastModifiedBy>
  <cp:revision>1</cp:revision>
  <dcterms:created xsi:type="dcterms:W3CDTF">2026-08-19T00:32:02Z</dcterms:created>
  <dcterms:modified xsi:type="dcterms:W3CDTF">2026-08-19T00:35:20Z</dcterms:modified>
</cp:coreProperties>
</file>