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20" r:id="rId1"/>
  </p:sldMasterIdLst>
  <p:sldIdLst>
    <p:sldId id="29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</p:sldIdLst>
  <p:sldSz cx="18288000" cy="10287000"/>
  <p:notesSz cx="6858000" cy="9144000"/>
  <p:embeddedFontLst>
    <p:embeddedFont>
      <p:font typeface="Berlin Sans FB Demi" panose="020E0802020502020306" pitchFamily="34" charset="0"/>
      <p:bold r:id="rId34"/>
    </p:embeddedFont>
    <p:embeddedFont>
      <p:font typeface="Georgia" panose="02040502050405020303" pitchFamily="18" charset="0"/>
      <p:regular r:id="rId35"/>
      <p:bold r:id="rId36"/>
      <p:italic r:id="rId37"/>
      <p:boldItalic r:id="rId38"/>
    </p:embeddedFont>
    <p:embeddedFont>
      <p:font typeface="Impact" panose="020B0806030902050204" pitchFamily="34" charset="0"/>
      <p:regular r:id="rId39"/>
    </p:embeddedFont>
    <p:embeddedFont>
      <p:font typeface="League Spartan" panose="020B0604020202020204" charset="0"/>
      <p:regular r:id="rId40"/>
    </p:embeddedFont>
    <p:embeddedFont>
      <p:font typeface="Poppins" panose="00000500000000000000" pitchFamily="2" charset="0"/>
      <p:regular r:id="rId41"/>
      <p:bold r:id="rId42"/>
      <p:italic r:id="rId43"/>
      <p:boldItalic r:id="rId44"/>
    </p:embeddedFont>
    <p:embeddedFont>
      <p:font typeface="Poppins Bold" panose="00000800000000000000" charset="0"/>
      <p:regular r:id="rId45"/>
    </p:embeddedFont>
    <p:embeddedFont>
      <p:font typeface="Tahoma" panose="020B0604030504040204" pitchFamily="34" charset="0"/>
      <p:regular r:id="rId46"/>
      <p:bold r:id="rId47"/>
    </p:embeddedFont>
    <p:embeddedFont>
      <p:font typeface="Trebuchet MS" panose="020B0603020202020204" pitchFamily="34" charset="0"/>
      <p:regular r:id="rId48"/>
      <p:bold r:id="rId49"/>
      <p:italic r:id="rId50"/>
      <p:boldItalic r:id="rId5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47" d="100"/>
          <a:sy n="47" d="100"/>
        </p:scale>
        <p:origin x="500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font" Target="fonts/font14.fntdata"/><Relationship Id="rId50" Type="http://schemas.openxmlformats.org/officeDocument/2006/relationships/font" Target="fonts/font17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1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font" Target="fonts/font15.fntdata"/><Relationship Id="rId8" Type="http://schemas.openxmlformats.org/officeDocument/2006/relationships/slide" Target="slides/slide7.xml"/><Relationship Id="rId51" Type="http://schemas.openxmlformats.org/officeDocument/2006/relationships/font" Target="fonts/font18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5.fntdata"/><Relationship Id="rId46" Type="http://schemas.openxmlformats.org/officeDocument/2006/relationships/font" Target="fonts/font13.fntdata"/><Relationship Id="rId20" Type="http://schemas.openxmlformats.org/officeDocument/2006/relationships/slide" Target="slides/slide19.xml"/><Relationship Id="rId41" Type="http://schemas.openxmlformats.org/officeDocument/2006/relationships/font" Target="fonts/font8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49" Type="http://schemas.openxmlformats.org/officeDocument/2006/relationships/font" Target="fonts/font1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5800380"/>
            <a:ext cx="18288000" cy="448662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8288000" cy="580038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3978467"/>
            <a:ext cx="18288000" cy="3429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2400300"/>
            <a:ext cx="18288000" cy="76581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47590" y="7578818"/>
            <a:ext cx="11274020" cy="1323179"/>
          </a:xfrm>
        </p:spPr>
        <p:txBody>
          <a:bodyPr>
            <a:normAutofit/>
          </a:bodyPr>
          <a:lstStyle>
            <a:lvl1pPr marL="0" indent="0" algn="l">
              <a:buNone/>
              <a:defRPr sz="3900">
                <a:solidFill>
                  <a:schemeClr val="tx2"/>
                </a:solidFill>
              </a:defRPr>
            </a:lvl1pPr>
            <a:lvl2pPr marL="816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8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6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2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35163" y="4698436"/>
            <a:ext cx="14350702" cy="2689751"/>
          </a:xfrm>
          <a:effectLst/>
        </p:spPr>
        <p:txBody>
          <a:bodyPr>
            <a:noAutofit/>
          </a:bodyPr>
          <a:lstStyle>
            <a:lvl1pPr marL="1142991" indent="-816422"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2286000" y="1097280"/>
            <a:ext cx="12801600" cy="5212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800380"/>
            <a:ext cx="18288000" cy="448662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8288000" cy="580038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978467"/>
            <a:ext cx="18288000" cy="3429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2400300"/>
            <a:ext cx="18288000" cy="76581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6390" y="3258972"/>
            <a:ext cx="11933332" cy="3635019"/>
          </a:xfrm>
          <a:effectLst/>
        </p:spPr>
        <p:txBody>
          <a:bodyPr anchor="b"/>
          <a:lstStyle>
            <a:lvl1pPr algn="r">
              <a:defRPr sz="8200" b="1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44876" y="6911267"/>
            <a:ext cx="11940988" cy="1253190"/>
          </a:xfrm>
        </p:spPr>
        <p:txBody>
          <a:bodyPr anchor="t"/>
          <a:lstStyle>
            <a:lvl1pPr marL="0" indent="0" algn="r">
              <a:buNone/>
              <a:defRPr sz="3600">
                <a:solidFill>
                  <a:schemeClr val="tx2"/>
                </a:solidFill>
              </a:defRPr>
            </a:lvl1pPr>
            <a:lvl2pPr marL="816422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63284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3pPr>
            <a:lvl4pPr marL="2449266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 marL="326568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lvl6pPr marL="408211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6pPr>
            <a:lvl7pPr marL="4898532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7pPr>
            <a:lvl8pPr marL="5714954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8pPr>
            <a:lvl9pPr marL="6531376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285998" y="1097279"/>
            <a:ext cx="6693408" cy="5212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9290304" y="1097280"/>
            <a:ext cx="6693408" cy="5212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1097280"/>
            <a:ext cx="6693408" cy="959643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43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816422" indent="0">
              <a:buNone/>
              <a:defRPr sz="3600" b="1"/>
            </a:lvl2pPr>
            <a:lvl3pPr marL="1632844" indent="0">
              <a:buNone/>
              <a:defRPr sz="3200" b="1"/>
            </a:lvl3pPr>
            <a:lvl4pPr marL="2449266" indent="0">
              <a:buNone/>
              <a:defRPr sz="2900" b="1"/>
            </a:lvl4pPr>
            <a:lvl5pPr marL="3265688" indent="0">
              <a:buNone/>
              <a:defRPr sz="2900" b="1"/>
            </a:lvl5pPr>
            <a:lvl6pPr marL="4082110" indent="0">
              <a:buNone/>
              <a:defRPr sz="2900" b="1"/>
            </a:lvl6pPr>
            <a:lvl7pPr marL="4898532" indent="0">
              <a:buNone/>
              <a:defRPr sz="2900" b="1"/>
            </a:lvl7pPr>
            <a:lvl8pPr marL="5714954" indent="0">
              <a:buNone/>
              <a:defRPr sz="2900" b="1"/>
            </a:lvl8pPr>
            <a:lvl9pPr marL="6531376" indent="0">
              <a:buNone/>
              <a:defRPr sz="2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12894" y="2100491"/>
            <a:ext cx="6693408" cy="4114800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3200"/>
            </a:lvl2pPr>
            <a:lvl3pPr>
              <a:defRPr sz="29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94604" y="1097280"/>
            <a:ext cx="6693408" cy="959643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43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816422" indent="0">
              <a:buNone/>
              <a:defRPr sz="3600" b="1"/>
            </a:lvl2pPr>
            <a:lvl3pPr marL="1632844" indent="0">
              <a:buNone/>
              <a:defRPr sz="3200" b="1"/>
            </a:lvl3pPr>
            <a:lvl4pPr marL="2449266" indent="0">
              <a:buNone/>
              <a:defRPr sz="2900" b="1"/>
            </a:lvl4pPr>
            <a:lvl5pPr marL="3265688" indent="0">
              <a:buNone/>
              <a:defRPr sz="2900" b="1"/>
            </a:lvl5pPr>
            <a:lvl6pPr marL="4082110" indent="0">
              <a:buNone/>
              <a:defRPr sz="2900" b="1"/>
            </a:lvl6pPr>
            <a:lvl7pPr marL="4898532" indent="0">
              <a:buNone/>
              <a:defRPr sz="2900" b="1"/>
            </a:lvl7pPr>
            <a:lvl8pPr marL="5714954" indent="0">
              <a:buNone/>
              <a:defRPr sz="2900" b="1"/>
            </a:lvl8pPr>
            <a:lvl9pPr marL="6531376" indent="0">
              <a:buNone/>
              <a:defRPr sz="2900" b="1"/>
            </a:lvl9pPr>
          </a:lstStyle>
          <a:p>
            <a:pPr marL="0" lvl="0" indent="0" algn="ctr" defTabSz="1632844" rtl="0" eaLnBrk="1" latinLnBrk="0" hangingPunct="1">
              <a:spcBef>
                <a:spcPct val="20000"/>
              </a:spcBef>
              <a:spcAft>
                <a:spcPts val="536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90050" y="2098548"/>
            <a:ext cx="6693408" cy="4114800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3200"/>
            </a:lvl2pPr>
            <a:lvl3pPr>
              <a:defRPr sz="29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191" y="3314701"/>
            <a:ext cx="7272170" cy="1887740"/>
          </a:xfrm>
          <a:effectLst/>
        </p:spPr>
        <p:txBody>
          <a:bodyPr anchor="b">
            <a:noAutofit/>
          </a:bodyPr>
          <a:lstStyle>
            <a:lvl1pPr marL="408211" indent="-408211" algn="l">
              <a:defRPr sz="5000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7031" y="1097280"/>
            <a:ext cx="8034170" cy="7342095"/>
          </a:xfrm>
        </p:spPr>
        <p:txBody>
          <a:bodyPr anchor="ctr"/>
          <a:lstStyle>
            <a:lvl1pPr>
              <a:defRPr sz="3900"/>
            </a:lvl1pPr>
            <a:lvl2pPr>
              <a:defRPr sz="3600"/>
            </a:lvl2pPr>
            <a:lvl3pPr>
              <a:defRPr sz="3200"/>
            </a:lvl3pPr>
            <a:lvl4pPr>
              <a:defRPr sz="2900"/>
            </a:lvl4pPr>
            <a:lvl5pPr>
              <a:defRPr sz="25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51530" y="5246703"/>
            <a:ext cx="6777320" cy="3209277"/>
          </a:xfrm>
        </p:spPr>
        <p:txBody>
          <a:bodyPr/>
          <a:lstStyle>
            <a:lvl1pPr marL="0" indent="0">
              <a:buNone/>
              <a:defRPr sz="2500"/>
            </a:lvl1pPr>
            <a:lvl2pPr marL="816422" indent="0">
              <a:buNone/>
              <a:defRPr sz="2100"/>
            </a:lvl2pPr>
            <a:lvl3pPr marL="1632844" indent="0">
              <a:buNone/>
              <a:defRPr sz="1800"/>
            </a:lvl3pPr>
            <a:lvl4pPr marL="2449266" indent="0">
              <a:buNone/>
              <a:defRPr sz="1600"/>
            </a:lvl4pPr>
            <a:lvl5pPr marL="3265688" indent="0">
              <a:buNone/>
              <a:defRPr sz="1600"/>
            </a:lvl5pPr>
            <a:lvl6pPr marL="4082110" indent="0">
              <a:buNone/>
              <a:defRPr sz="1600"/>
            </a:lvl6pPr>
            <a:lvl7pPr marL="4898532" indent="0">
              <a:buNone/>
              <a:defRPr sz="1600"/>
            </a:lvl7pPr>
            <a:lvl8pPr marL="5714954" indent="0">
              <a:buNone/>
              <a:defRPr sz="1600"/>
            </a:lvl8pPr>
            <a:lvl9pPr marL="6531376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800380"/>
            <a:ext cx="18288000" cy="448662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8288000" cy="580038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3978467"/>
            <a:ext cx="18288000" cy="3429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2400300"/>
            <a:ext cx="18288000" cy="76581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950350" y="1714500"/>
            <a:ext cx="8229600" cy="4691709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3600"/>
            </a:lvl1pPr>
            <a:lvl2pPr marL="816422" indent="0">
              <a:buNone/>
              <a:defRPr sz="5000"/>
            </a:lvl2pPr>
            <a:lvl3pPr marL="1632844" indent="0">
              <a:buNone/>
              <a:defRPr sz="4300"/>
            </a:lvl3pPr>
            <a:lvl4pPr marL="2449266" indent="0">
              <a:buNone/>
              <a:defRPr sz="3600"/>
            </a:lvl4pPr>
            <a:lvl5pPr marL="3265688" indent="0">
              <a:buNone/>
              <a:defRPr sz="3600"/>
            </a:lvl5pPr>
            <a:lvl6pPr marL="4082110" indent="0">
              <a:buNone/>
              <a:defRPr sz="3600"/>
            </a:lvl6pPr>
            <a:lvl7pPr marL="4898532" indent="0">
              <a:buNone/>
              <a:defRPr sz="3600"/>
            </a:lvl7pPr>
            <a:lvl8pPr marL="5714954" indent="0">
              <a:buNone/>
              <a:defRPr sz="3600"/>
            </a:lvl8pPr>
            <a:lvl9pPr marL="6531376" indent="0">
              <a:buNone/>
              <a:defRPr sz="3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55774" y="1515729"/>
            <a:ext cx="7388228" cy="3244530"/>
          </a:xfrm>
        </p:spPr>
        <p:txBody>
          <a:bodyPr anchor="b"/>
          <a:lstStyle>
            <a:lvl1pPr marL="326569" indent="-326569">
              <a:buFont typeface="Georgia" pitchFamily="18" charset="0"/>
              <a:buChar char="*"/>
              <a:defRPr sz="2900"/>
            </a:lvl1pPr>
            <a:lvl2pPr marL="816422" indent="0">
              <a:buNone/>
              <a:defRPr sz="2100"/>
            </a:lvl2pPr>
            <a:lvl3pPr marL="1632844" indent="0">
              <a:buNone/>
              <a:defRPr sz="1800"/>
            </a:lvl3pPr>
            <a:lvl4pPr marL="2449266" indent="0">
              <a:buNone/>
              <a:defRPr sz="1600"/>
            </a:lvl4pPr>
            <a:lvl5pPr marL="3265688" indent="0">
              <a:buNone/>
              <a:defRPr sz="1600"/>
            </a:lvl5pPr>
            <a:lvl6pPr marL="4082110" indent="0">
              <a:buNone/>
              <a:defRPr sz="1600"/>
            </a:lvl6pPr>
            <a:lvl7pPr marL="4898532" indent="0">
              <a:buNone/>
              <a:defRPr sz="1600"/>
            </a:lvl7pPr>
            <a:lvl8pPr marL="5714954" indent="0">
              <a:buNone/>
              <a:defRPr sz="1600"/>
            </a:lvl8pPr>
            <a:lvl9pPr marL="6531376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536" y="6696632"/>
            <a:ext cx="12767076" cy="1714500"/>
          </a:xfrm>
        </p:spPr>
        <p:txBody>
          <a:bodyPr anchor="b">
            <a:noAutofit/>
          </a:bodyPr>
          <a:lstStyle>
            <a:lvl1pPr algn="l">
              <a:defRPr sz="8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0" y="1097279"/>
            <a:ext cx="12801600" cy="52120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07516" y="564776"/>
            <a:ext cx="4114800" cy="785750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48227" y="1097279"/>
            <a:ext cx="9658574" cy="734209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58100"/>
            <a:ext cx="18288000" cy="26289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8288000" cy="76581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5652456"/>
            <a:ext cx="18288000" cy="3429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2400300"/>
            <a:ext cx="18288000" cy="76581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86579" y="6558252"/>
            <a:ext cx="13025022" cy="1714500"/>
          </a:xfrm>
          <a:prstGeom prst="rect">
            <a:avLst/>
          </a:prstGeom>
          <a:effectLst/>
        </p:spPr>
        <p:txBody>
          <a:bodyPr vert="horz" lIns="163284" tIns="81642" rIns="163284" bIns="81642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1098390"/>
            <a:ext cx="12801600" cy="5212080"/>
          </a:xfrm>
          <a:prstGeom prst="rect">
            <a:avLst/>
          </a:prstGeom>
        </p:spPr>
        <p:txBody>
          <a:bodyPr vert="horz" lIns="163284" tIns="81642" rIns="163284" bIns="81642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44400" y="9258301"/>
            <a:ext cx="5029200" cy="547688"/>
          </a:xfrm>
          <a:prstGeom prst="rect">
            <a:avLst/>
          </a:prstGeom>
        </p:spPr>
        <p:txBody>
          <a:bodyPr vert="horz" lIns="163284" tIns="81642" rIns="163284" bIns="81642" rtlCol="0" anchor="ctr"/>
          <a:lstStyle>
            <a:lvl1pPr algn="r"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399" y="9258301"/>
            <a:ext cx="6705602" cy="547688"/>
          </a:xfrm>
          <a:prstGeom prst="rect">
            <a:avLst/>
          </a:prstGeom>
        </p:spPr>
        <p:txBody>
          <a:bodyPr vert="horz" lIns="163284" tIns="81642" rIns="163284" bIns="81642" rtlCol="0" anchor="ctr"/>
          <a:lstStyle>
            <a:lvl1pPr algn="l"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9258301"/>
            <a:ext cx="3657600" cy="547688"/>
          </a:xfrm>
          <a:prstGeom prst="rect">
            <a:avLst/>
          </a:prstGeom>
        </p:spPr>
        <p:txBody>
          <a:bodyPr vert="horz" lIns="163284" tIns="81642" rIns="163284" bIns="81642" rtlCol="0" anchor="ctr"/>
          <a:lstStyle>
            <a:lvl1pPr algn="ctr">
              <a:defRPr sz="2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marL="571495" indent="-571495" algn="r" defTabSz="1632844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82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08211" indent="-326569" algn="l" defTabSz="1632844" rtl="0" eaLnBrk="1" latinLnBrk="0" hangingPunct="1">
        <a:spcBef>
          <a:spcPct val="20000"/>
        </a:spcBef>
        <a:spcAft>
          <a:spcPts val="53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3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979706" indent="-326569" algn="l" defTabSz="1632844" rtl="0" eaLnBrk="1" latinLnBrk="0" hangingPunct="1">
        <a:spcBef>
          <a:spcPct val="20000"/>
        </a:spcBef>
        <a:spcAft>
          <a:spcPts val="53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3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469560" indent="-326569" algn="l" defTabSz="1632844" rtl="0" eaLnBrk="1" latinLnBrk="0" hangingPunct="1">
        <a:spcBef>
          <a:spcPct val="20000"/>
        </a:spcBef>
        <a:spcAft>
          <a:spcPts val="53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959413" indent="-326569" algn="l" defTabSz="1632844" rtl="0" eaLnBrk="1" latinLnBrk="0" hangingPunct="1">
        <a:spcBef>
          <a:spcPct val="20000"/>
        </a:spcBef>
        <a:spcAft>
          <a:spcPts val="53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481923" indent="-326569" algn="l" defTabSz="1632844" rtl="0" eaLnBrk="1" latinLnBrk="0" hangingPunct="1">
        <a:spcBef>
          <a:spcPct val="20000"/>
        </a:spcBef>
        <a:spcAft>
          <a:spcPts val="53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971776" indent="-326569" algn="l" defTabSz="1632844" rtl="0" eaLnBrk="1" latinLnBrk="0" hangingPunct="1">
        <a:spcBef>
          <a:spcPct val="20000"/>
        </a:spcBef>
        <a:spcAft>
          <a:spcPts val="53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3510615" indent="-326569" algn="l" defTabSz="1632844" rtl="0" eaLnBrk="1" latinLnBrk="0" hangingPunct="1">
        <a:spcBef>
          <a:spcPct val="20000"/>
        </a:spcBef>
        <a:spcAft>
          <a:spcPts val="53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4082110" indent="-326569" algn="l" defTabSz="1632844" rtl="0" eaLnBrk="1" latinLnBrk="0" hangingPunct="1">
        <a:spcBef>
          <a:spcPct val="20000"/>
        </a:spcBef>
        <a:spcAft>
          <a:spcPts val="53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4620949" indent="-326569" algn="l" defTabSz="1632844" rtl="0" eaLnBrk="1" latinLnBrk="0" hangingPunct="1">
        <a:spcBef>
          <a:spcPct val="20000"/>
        </a:spcBef>
        <a:spcAft>
          <a:spcPts val="53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6422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32844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49266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65688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82110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98532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714954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31376" algn="l" defTabSz="1632844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9.sv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20.sv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sv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33600" y="287575"/>
            <a:ext cx="14249400" cy="4551125"/>
            <a:chOff x="0" y="0"/>
            <a:chExt cx="2916871" cy="160437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16871" cy="1604379"/>
            </a:xfrm>
            <a:custGeom>
              <a:avLst/>
              <a:gdLst/>
              <a:ahLst/>
              <a:cxnLst/>
              <a:rect l="l" t="t" r="r" b="b"/>
              <a:pathLst>
                <a:path w="2916871" h="1604379">
                  <a:moveTo>
                    <a:pt x="0" y="0"/>
                  </a:moveTo>
                  <a:lnTo>
                    <a:pt x="2916871" y="0"/>
                  </a:lnTo>
                  <a:lnTo>
                    <a:pt x="2916871" y="1604379"/>
                  </a:lnTo>
                  <a:lnTo>
                    <a:pt x="0" y="1604379"/>
                  </a:lnTo>
                  <a:close/>
                </a:path>
              </a:pathLst>
            </a:cu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916871" cy="16329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5751" y="5122625"/>
            <a:ext cx="18288000" cy="533400"/>
            <a:chOff x="0" y="0"/>
            <a:chExt cx="4816593" cy="24280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16592" cy="242804"/>
            </a:xfrm>
            <a:custGeom>
              <a:avLst/>
              <a:gdLst/>
              <a:ahLst/>
              <a:cxnLst/>
              <a:rect l="l" t="t" r="r" b="b"/>
              <a:pathLst>
                <a:path w="4816592" h="242804">
                  <a:moveTo>
                    <a:pt x="0" y="0"/>
                  </a:moveTo>
                  <a:lnTo>
                    <a:pt x="4816592" y="0"/>
                  </a:lnTo>
                  <a:lnTo>
                    <a:pt x="4816592" y="242804"/>
                  </a:lnTo>
                  <a:lnTo>
                    <a:pt x="0" y="242804"/>
                  </a:lnTo>
                  <a:close/>
                </a:path>
              </a:pathLst>
            </a:cu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4816593" cy="2713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362200" y="571500"/>
            <a:ext cx="13792200" cy="25006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78"/>
              </a:lnSpc>
            </a:pPr>
            <a:r>
              <a:rPr lang="en-US" sz="5000" dirty="0">
                <a:solidFill>
                  <a:srgbClr val="121212"/>
                </a:solidFill>
                <a:latin typeface="Impact" pitchFamily="34" charset="0"/>
                <a:ea typeface="League Spartan"/>
                <a:cs typeface="League Spartan"/>
                <a:sym typeface="League Spartan"/>
              </a:rPr>
              <a:t>DISEMINASI</a:t>
            </a:r>
          </a:p>
          <a:p>
            <a:pPr algn="ctr">
              <a:lnSpc>
                <a:spcPts val="6478"/>
              </a:lnSpc>
            </a:pPr>
            <a:r>
              <a:rPr lang="en-US" sz="5000" dirty="0">
                <a:solidFill>
                  <a:srgbClr val="121212"/>
                </a:solidFill>
                <a:latin typeface="Impact" pitchFamily="34" charset="0"/>
                <a:ea typeface="League Spartan"/>
                <a:cs typeface="League Spartan"/>
                <a:sym typeface="League Spartan"/>
              </a:rPr>
              <a:t>MENYEBARKAN PEMAHAMAN</a:t>
            </a:r>
          </a:p>
          <a:p>
            <a:pPr algn="ctr">
              <a:lnSpc>
                <a:spcPts val="6478"/>
              </a:lnSpc>
            </a:pPr>
            <a:r>
              <a:rPr lang="en-US" sz="5000" dirty="0">
                <a:solidFill>
                  <a:srgbClr val="121212"/>
                </a:solidFill>
                <a:latin typeface="Impact" pitchFamily="34" charset="0"/>
                <a:ea typeface="League Spartan"/>
                <a:cs typeface="League Spartan"/>
                <a:sym typeface="League Spartan"/>
              </a:rPr>
              <a:t>DAN PENERAPAN PENGALAMAN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132668" y="3162300"/>
            <a:ext cx="14249400" cy="13593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623"/>
              </a:lnSpc>
            </a:pPr>
            <a:r>
              <a:rPr lang="en-US" sz="10952" dirty="0" err="1">
                <a:solidFill>
                  <a:srgbClr val="121212"/>
                </a:solidFill>
                <a:latin typeface="Berlin Sans FB Demi" pitchFamily="34" charset="0"/>
                <a:ea typeface="Biski Ultra-Bold"/>
                <a:cs typeface="Biski Ultra-Bold"/>
                <a:sym typeface="Biski Ultra-Bold"/>
              </a:rPr>
              <a:t>Budaya</a:t>
            </a:r>
            <a:r>
              <a:rPr lang="en-US" sz="10952" dirty="0">
                <a:solidFill>
                  <a:srgbClr val="121212"/>
                </a:solidFill>
                <a:latin typeface="Berlin Sans FB Demi" pitchFamily="34" charset="0"/>
                <a:ea typeface="Biski Ultra-Bold"/>
                <a:cs typeface="Biski Ultra-Bold"/>
                <a:sym typeface="Biski Ultra-Bold"/>
              </a:rPr>
              <a:t> </a:t>
            </a:r>
            <a:r>
              <a:rPr lang="en-US" sz="10952" dirty="0" err="1">
                <a:solidFill>
                  <a:srgbClr val="121212"/>
                </a:solidFill>
                <a:latin typeface="Berlin Sans FB Demi" pitchFamily="34" charset="0"/>
                <a:ea typeface="Biski Ultra-Bold"/>
                <a:cs typeface="Biski Ultra-Bold"/>
                <a:sym typeface="Biski Ultra-Bold"/>
              </a:rPr>
              <a:t>Positif</a:t>
            </a:r>
            <a:endParaRPr lang="en-US" sz="10952" dirty="0">
              <a:solidFill>
                <a:srgbClr val="121212"/>
              </a:solidFill>
              <a:latin typeface="Berlin Sans FB Demi" pitchFamily="34" charset="0"/>
              <a:ea typeface="Biski Ultra-Bold"/>
              <a:cs typeface="Biski Ultra-Bold"/>
              <a:sym typeface="Biski Ultra-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3719870" y="7035105"/>
            <a:ext cx="11074995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3000" dirty="0">
                <a:solidFill>
                  <a:srgbClr val="12121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Oleh:</a:t>
            </a:r>
          </a:p>
          <a:p>
            <a:pPr algn="ctr"/>
            <a:r>
              <a:rPr lang="en-US" sz="3000" dirty="0">
                <a:solidFill>
                  <a:srgbClr val="12121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MUHAMMAD HANAFIAH, S. Pd., M. Pd.</a:t>
            </a:r>
          </a:p>
          <a:p>
            <a:pPr algn="ctr"/>
            <a:r>
              <a:rPr lang="en-US" sz="3000" dirty="0">
                <a:solidFill>
                  <a:srgbClr val="12121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SMA NEGERI 7 BANDA ACEH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1B6FFEE-F8B0-91DD-6145-14D6875C1A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9600" y="5676900"/>
            <a:ext cx="2641600" cy="374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328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5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8"/>
          <p:cNvSpPr/>
          <p:nvPr/>
        </p:nvSpPr>
        <p:spPr>
          <a:xfrm>
            <a:off x="1433542" y="3888864"/>
            <a:ext cx="4332730" cy="4633936"/>
          </a:xfrm>
          <a:custGeom>
            <a:avLst/>
            <a:gdLst/>
            <a:ahLst/>
            <a:cxnLst/>
            <a:rect l="l" t="t" r="r" b="b"/>
            <a:pathLst>
              <a:path w="4332730" h="4633936">
                <a:moveTo>
                  <a:pt x="0" y="0"/>
                </a:moveTo>
                <a:lnTo>
                  <a:pt x="4332730" y="0"/>
                </a:lnTo>
                <a:lnTo>
                  <a:pt x="4332730" y="4633936"/>
                </a:lnTo>
                <a:lnTo>
                  <a:pt x="0" y="46339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04800" y="1181100"/>
            <a:ext cx="6571185" cy="2322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59"/>
              </a:lnSpc>
            </a:pPr>
            <a:r>
              <a:rPr lang="en-US" sz="6100">
                <a:solidFill>
                  <a:srgbClr val="121212"/>
                </a:solidFill>
                <a:latin typeface="Biski Ultra-Bold"/>
                <a:ea typeface="Biski Ultra-Bold"/>
                <a:cs typeface="Biski Ultra-Bold"/>
                <a:sym typeface="Biski Ultra-Bold"/>
              </a:rPr>
              <a:t>Budaya</a:t>
            </a:r>
          </a:p>
          <a:p>
            <a:pPr algn="ctr">
              <a:lnSpc>
                <a:spcPts val="7259"/>
              </a:lnSpc>
            </a:pPr>
            <a:r>
              <a:rPr lang="en-US" sz="6100">
                <a:solidFill>
                  <a:srgbClr val="121212"/>
                </a:solidFill>
                <a:latin typeface="Biski Ultra-Bold"/>
                <a:ea typeface="Biski Ultra-Bold"/>
                <a:cs typeface="Biski Ultra-Bold"/>
                <a:sym typeface="Biski Ultra-Bold"/>
              </a:rPr>
              <a:t>Positif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875986" y="771282"/>
            <a:ext cx="10626080" cy="30777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032"/>
              </a:lnSpc>
            </a:pPr>
            <a:r>
              <a:rPr lang="en-US" sz="3500" dirty="0" err="1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Budaya</a:t>
            </a:r>
            <a:r>
              <a:rPr lang="en-US" sz="3500" dirty="0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 </a:t>
            </a:r>
            <a:r>
              <a:rPr lang="en-US" sz="3500" dirty="0" err="1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Positif</a:t>
            </a:r>
            <a:r>
              <a:rPr lang="en-US" sz="3500" dirty="0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 </a:t>
            </a:r>
            <a:r>
              <a:rPr lang="en-US" sz="3500" dirty="0" err="1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merupakan</a:t>
            </a:r>
            <a:r>
              <a:rPr lang="en-US" sz="3500" dirty="0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 </a:t>
            </a:r>
            <a:r>
              <a:rPr lang="en-US" sz="3500" dirty="0" err="1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perwujudan</a:t>
            </a:r>
            <a:r>
              <a:rPr lang="en-US" sz="3500" dirty="0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 </a:t>
            </a:r>
            <a:r>
              <a:rPr lang="en-US" sz="3500" dirty="0" err="1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dari</a:t>
            </a:r>
            <a:r>
              <a:rPr lang="en-US" sz="3500" dirty="0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 </a:t>
            </a:r>
            <a:r>
              <a:rPr lang="en-US" sz="3500" dirty="0" err="1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nilai-nilai</a:t>
            </a:r>
            <a:r>
              <a:rPr lang="en-US" sz="3500" dirty="0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 </a:t>
            </a:r>
            <a:r>
              <a:rPr lang="en-US" sz="3500" dirty="0" err="1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atau</a:t>
            </a:r>
            <a:r>
              <a:rPr lang="en-US" sz="3500" dirty="0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 </a:t>
            </a:r>
            <a:r>
              <a:rPr lang="en-US" sz="3500" dirty="0" err="1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keyakinan</a:t>
            </a:r>
            <a:r>
              <a:rPr lang="en-US" sz="3500" dirty="0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 universal yang </a:t>
            </a:r>
            <a:r>
              <a:rPr lang="en-US" sz="3500" dirty="0" err="1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diterapkan</a:t>
            </a:r>
            <a:r>
              <a:rPr lang="en-US" sz="3500" dirty="0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 di </a:t>
            </a:r>
            <a:r>
              <a:rPr lang="en-US" sz="3500" dirty="0" err="1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sekolah</a:t>
            </a:r>
            <a:r>
              <a:rPr lang="en-US" sz="3500" dirty="0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.</a:t>
            </a:r>
          </a:p>
          <a:p>
            <a:pPr algn="just">
              <a:lnSpc>
                <a:spcPts val="4032"/>
              </a:lnSpc>
            </a:pPr>
            <a:r>
              <a:rPr lang="en-US" sz="3500" dirty="0" err="1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Budaya</a:t>
            </a:r>
            <a:r>
              <a:rPr lang="en-US" sz="3500" dirty="0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 </a:t>
            </a:r>
            <a:r>
              <a:rPr lang="en-US" sz="3500" dirty="0" err="1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Positif</a:t>
            </a:r>
            <a:r>
              <a:rPr lang="en-US" sz="3500" dirty="0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 </a:t>
            </a:r>
            <a:r>
              <a:rPr lang="en-US" sz="3500" dirty="0" err="1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dapat</a:t>
            </a:r>
            <a:r>
              <a:rPr lang="en-US" sz="3500" dirty="0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 </a:t>
            </a:r>
            <a:r>
              <a:rPr lang="en-US" sz="3500" dirty="0" err="1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mendorong</a:t>
            </a:r>
            <a:r>
              <a:rPr lang="en-US" sz="3500" dirty="0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 murid </a:t>
            </a:r>
            <a:r>
              <a:rPr lang="en-US" sz="3500" dirty="0" err="1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untuk</a:t>
            </a:r>
            <a:r>
              <a:rPr lang="en-US" sz="3500" dirty="0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 </a:t>
            </a:r>
            <a:r>
              <a:rPr lang="en-US" sz="3500" dirty="0" err="1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mampu</a:t>
            </a:r>
            <a:r>
              <a:rPr lang="en-US" sz="3500" dirty="0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 </a:t>
            </a:r>
            <a:r>
              <a:rPr lang="en-US" sz="3500" dirty="0" err="1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berpikir</a:t>
            </a:r>
            <a:r>
              <a:rPr lang="en-US" sz="3500" dirty="0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, </a:t>
            </a:r>
            <a:r>
              <a:rPr lang="en-US" sz="3500" dirty="0" err="1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bertindak</a:t>
            </a:r>
            <a:r>
              <a:rPr lang="en-US" sz="3500" dirty="0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 dan </a:t>
            </a:r>
            <a:r>
              <a:rPr lang="en-US" sz="3500" dirty="0" err="1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mencipta</a:t>
            </a:r>
            <a:r>
              <a:rPr lang="en-US" sz="3500" dirty="0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 </a:t>
            </a:r>
            <a:r>
              <a:rPr lang="en-US" sz="3500" dirty="0" err="1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sebagai</a:t>
            </a:r>
            <a:r>
              <a:rPr lang="en-US" sz="3500" dirty="0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 proses </a:t>
            </a:r>
            <a:r>
              <a:rPr lang="en-US" sz="3500" dirty="0" err="1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memerdekakan</a:t>
            </a:r>
            <a:r>
              <a:rPr lang="en-US" sz="3500" dirty="0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 </a:t>
            </a:r>
            <a:r>
              <a:rPr lang="en-US" sz="3500" dirty="0" err="1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dirinya</a:t>
            </a:r>
            <a:r>
              <a:rPr lang="en-US" sz="3500" dirty="0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 </a:t>
            </a:r>
            <a:r>
              <a:rPr lang="en-US" sz="3500" dirty="0" err="1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sehingga</a:t>
            </a:r>
            <a:r>
              <a:rPr lang="en-US" sz="3500" dirty="0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 murid </a:t>
            </a:r>
            <a:r>
              <a:rPr lang="en-US" sz="3500" dirty="0" err="1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mampu</a:t>
            </a:r>
            <a:r>
              <a:rPr lang="en-US" sz="3500" dirty="0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 </a:t>
            </a:r>
            <a:r>
              <a:rPr lang="en-US" sz="3500" dirty="0" err="1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mandiri</a:t>
            </a:r>
            <a:r>
              <a:rPr lang="en-US" sz="3500" dirty="0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 dan </a:t>
            </a:r>
            <a:r>
              <a:rPr lang="en-US" sz="3500" dirty="0" err="1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bertanggung</a:t>
            </a:r>
            <a:r>
              <a:rPr lang="en-US" sz="3500" dirty="0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 </a:t>
            </a:r>
            <a:r>
              <a:rPr lang="en-US" sz="3500" dirty="0" err="1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jawab</a:t>
            </a:r>
            <a:r>
              <a:rPr lang="en-US" sz="3500" dirty="0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875985" y="4166395"/>
            <a:ext cx="10626080" cy="46166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032"/>
              </a:lnSpc>
            </a:pPr>
            <a:r>
              <a:rPr lang="en-US" sz="3500" dirty="0" err="1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Konsep</a:t>
            </a:r>
            <a:r>
              <a:rPr lang="en-US" sz="3500" dirty="0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 Inti </a:t>
            </a:r>
            <a:r>
              <a:rPr lang="en-US" sz="3500" dirty="0" err="1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Budaya</a:t>
            </a:r>
            <a:r>
              <a:rPr lang="en-US" sz="3500" dirty="0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 </a:t>
            </a:r>
            <a:r>
              <a:rPr lang="en-US" sz="3500" dirty="0" err="1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Positif</a:t>
            </a:r>
            <a:r>
              <a:rPr lang="en-US" sz="3500" dirty="0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 </a:t>
            </a:r>
            <a:r>
              <a:rPr lang="en-US" sz="3500" dirty="0" err="1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terdiri</a:t>
            </a:r>
            <a:r>
              <a:rPr lang="en-US" sz="3500" dirty="0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 </a:t>
            </a:r>
            <a:r>
              <a:rPr lang="en-US" sz="3500" dirty="0" err="1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dari</a:t>
            </a:r>
            <a:r>
              <a:rPr lang="en-US" sz="3500" dirty="0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 </a:t>
            </a:r>
            <a:r>
              <a:rPr lang="en-US" sz="3500" dirty="0" err="1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beberapa</a:t>
            </a:r>
            <a:r>
              <a:rPr lang="en-US" sz="3500" dirty="0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 </a:t>
            </a:r>
            <a:r>
              <a:rPr lang="en-US" sz="3500" dirty="0" err="1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bagian</a:t>
            </a:r>
            <a:r>
              <a:rPr lang="en-US" sz="3500" dirty="0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:</a:t>
            </a:r>
          </a:p>
          <a:p>
            <a:pPr marL="621852" lvl="1" indent="-310926">
              <a:lnSpc>
                <a:spcPts val="4032"/>
              </a:lnSpc>
              <a:buAutoNum type="arabicPeriod"/>
            </a:pPr>
            <a:r>
              <a:rPr lang="en-US" sz="3500" dirty="0" err="1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Perubahan</a:t>
            </a:r>
            <a:r>
              <a:rPr lang="en-US" sz="3500" dirty="0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 </a:t>
            </a:r>
            <a:r>
              <a:rPr lang="en-US" sz="3500" dirty="0" err="1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Paradigma</a:t>
            </a:r>
            <a:r>
              <a:rPr lang="en-US" sz="3500" dirty="0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 </a:t>
            </a:r>
            <a:r>
              <a:rPr lang="en-US" sz="3500" dirty="0" err="1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Belajar</a:t>
            </a:r>
            <a:endParaRPr lang="en-US" sz="3500" dirty="0">
              <a:solidFill>
                <a:srgbClr val="12121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Poppins"/>
            </a:endParaRPr>
          </a:p>
          <a:p>
            <a:pPr marL="621852" lvl="1" indent="-310926">
              <a:lnSpc>
                <a:spcPts val="4032"/>
              </a:lnSpc>
              <a:buAutoNum type="arabicPeriod"/>
            </a:pPr>
            <a:r>
              <a:rPr lang="en-US" sz="3500" dirty="0" err="1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Disiplin</a:t>
            </a:r>
            <a:r>
              <a:rPr lang="en-US" sz="3500" dirty="0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 </a:t>
            </a:r>
            <a:r>
              <a:rPr lang="en-US" sz="3500" dirty="0" err="1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Positif</a:t>
            </a:r>
            <a:endParaRPr lang="en-US" sz="3500" dirty="0">
              <a:solidFill>
                <a:srgbClr val="12121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Poppins"/>
            </a:endParaRPr>
          </a:p>
          <a:p>
            <a:pPr marL="621852" lvl="1" indent="-310926">
              <a:lnSpc>
                <a:spcPts val="4032"/>
              </a:lnSpc>
              <a:buAutoNum type="arabicPeriod"/>
            </a:pPr>
            <a:r>
              <a:rPr lang="en-US" sz="3500" dirty="0" err="1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Kebutuhan</a:t>
            </a:r>
            <a:r>
              <a:rPr lang="en-US" sz="3500" dirty="0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 Dasar </a:t>
            </a:r>
            <a:r>
              <a:rPr lang="en-US" sz="3500" dirty="0" err="1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Manusia</a:t>
            </a:r>
            <a:endParaRPr lang="en-US" sz="3500" dirty="0">
              <a:solidFill>
                <a:srgbClr val="12121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Poppins"/>
            </a:endParaRPr>
          </a:p>
          <a:p>
            <a:pPr marL="621852" lvl="1" indent="-310926">
              <a:lnSpc>
                <a:spcPts val="4032"/>
              </a:lnSpc>
              <a:buAutoNum type="arabicPeriod"/>
            </a:pPr>
            <a:r>
              <a:rPr lang="en-US" sz="3500" dirty="0" err="1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Motivasi</a:t>
            </a:r>
            <a:r>
              <a:rPr lang="en-US" sz="3500" dirty="0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 </a:t>
            </a:r>
            <a:r>
              <a:rPr lang="en-US" sz="3500" dirty="0" err="1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Perilaku</a:t>
            </a:r>
            <a:r>
              <a:rPr lang="en-US" sz="3500" dirty="0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 </a:t>
            </a:r>
            <a:r>
              <a:rPr lang="en-US" sz="3500" dirty="0" err="1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Manusia</a:t>
            </a:r>
            <a:endParaRPr lang="en-US" sz="3500" dirty="0">
              <a:solidFill>
                <a:srgbClr val="12121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Poppins"/>
            </a:endParaRPr>
          </a:p>
          <a:p>
            <a:pPr marL="621852" lvl="1" indent="-310926">
              <a:lnSpc>
                <a:spcPts val="4032"/>
              </a:lnSpc>
              <a:buAutoNum type="arabicPeriod"/>
            </a:pPr>
            <a:r>
              <a:rPr lang="en-US" sz="3500" dirty="0" err="1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Posisi</a:t>
            </a:r>
            <a:r>
              <a:rPr lang="en-US" sz="3500" dirty="0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 </a:t>
            </a:r>
            <a:r>
              <a:rPr lang="en-US" sz="3500" dirty="0" err="1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Kontrol</a:t>
            </a:r>
            <a:r>
              <a:rPr lang="en-US" sz="3500" dirty="0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 Guru</a:t>
            </a:r>
          </a:p>
          <a:p>
            <a:pPr marL="621852" lvl="1" indent="-310926">
              <a:lnSpc>
                <a:spcPts val="4032"/>
              </a:lnSpc>
              <a:buAutoNum type="arabicPeriod"/>
            </a:pPr>
            <a:r>
              <a:rPr lang="en-US" sz="3500" dirty="0" err="1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Keyakinan</a:t>
            </a:r>
            <a:r>
              <a:rPr lang="en-US" sz="3500" dirty="0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 </a:t>
            </a:r>
            <a:r>
              <a:rPr lang="en-US" sz="3500" dirty="0" err="1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Kelas</a:t>
            </a:r>
            <a:endParaRPr lang="en-US" sz="3500" dirty="0">
              <a:solidFill>
                <a:srgbClr val="12121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Poppins"/>
            </a:endParaRPr>
          </a:p>
          <a:p>
            <a:pPr marL="621852" lvl="1" indent="-310926">
              <a:lnSpc>
                <a:spcPts val="4032"/>
              </a:lnSpc>
              <a:buAutoNum type="arabicPeriod"/>
            </a:pPr>
            <a:r>
              <a:rPr lang="en-US" sz="3500" dirty="0" err="1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Segitiga</a:t>
            </a:r>
            <a:r>
              <a:rPr lang="en-US" sz="3500" dirty="0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 </a:t>
            </a:r>
            <a:r>
              <a:rPr lang="en-US" sz="3500" dirty="0" err="1">
                <a:solidFill>
                  <a:srgbClr val="1212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Poppins"/>
              </a:rPr>
              <a:t>Restitusi</a:t>
            </a:r>
            <a:endParaRPr lang="en-US" sz="3500" dirty="0">
              <a:solidFill>
                <a:srgbClr val="12121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Poppi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9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609600" y="2400300"/>
            <a:ext cx="7600958" cy="6372373"/>
          </a:xfrm>
          <a:custGeom>
            <a:avLst/>
            <a:gdLst/>
            <a:ahLst/>
            <a:cxnLst/>
            <a:rect l="l" t="t" r="r" b="b"/>
            <a:pathLst>
              <a:path w="7600958" h="6372373">
                <a:moveTo>
                  <a:pt x="0" y="0"/>
                </a:moveTo>
                <a:lnTo>
                  <a:pt x="7600958" y="0"/>
                </a:lnTo>
                <a:lnTo>
                  <a:pt x="7600958" y="6372373"/>
                </a:lnTo>
                <a:lnTo>
                  <a:pt x="0" y="63723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992" b="-3820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42344" y="730235"/>
            <a:ext cx="16763178" cy="8000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11"/>
              </a:lnSpc>
            </a:pPr>
            <a:r>
              <a:rPr lang="en-US" sz="6300" b="1" dirty="0">
                <a:solidFill>
                  <a:srgbClr val="121212"/>
                </a:solidFill>
                <a:latin typeface="Biski Bold"/>
                <a:ea typeface="Biski Bold"/>
                <a:cs typeface="Biski Bold"/>
                <a:sym typeface="Biski Bold"/>
              </a:rPr>
              <a:t>1. PEMBELAJARAN DENGAN  PARADIGMA BARU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511762" y="2056384"/>
            <a:ext cx="9166638" cy="70168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459"/>
              </a:lnSpc>
            </a:pP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Pembelajaran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dengan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paradigma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baru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merupakan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pembelajaran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yang di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rancang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berdasarkan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prinsip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pembelajaran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“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Berdiferensiasi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”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sehingga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para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peserta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didik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belajar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sesuai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kebutuhannya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berdasarkan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tahap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perkembangan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sesuai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teori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psikologi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modern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untuk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mewujudkan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“PROFIL PELAJAR PANCASILA”.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BF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743046" y="2821391"/>
            <a:ext cx="8018983" cy="8018983"/>
          </a:xfrm>
          <a:custGeom>
            <a:avLst/>
            <a:gdLst/>
            <a:ahLst/>
            <a:cxnLst/>
            <a:rect l="l" t="t" r="r" b="b"/>
            <a:pathLst>
              <a:path w="8018983" h="8018983">
                <a:moveTo>
                  <a:pt x="0" y="0"/>
                </a:moveTo>
                <a:lnTo>
                  <a:pt x="8018984" y="0"/>
                </a:lnTo>
                <a:lnTo>
                  <a:pt x="8018984" y="8018984"/>
                </a:lnTo>
                <a:lnTo>
                  <a:pt x="0" y="80189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490286" y="2543957"/>
            <a:ext cx="15959514" cy="63115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Disiplin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Positif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adalah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pembiasaan-pembiasaan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hal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yang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baik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mencakup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sikap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atau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perilaku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maupun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tutur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kata oleh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seluruh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warga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di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sekolah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terutama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bagi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murid agar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dapat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berkembang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menjadi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pribadi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yang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kritis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mandiri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dan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bertanggung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jawab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algn="just">
              <a:lnSpc>
                <a:spcPts val="5459"/>
              </a:lnSpc>
            </a:pPr>
            <a:endParaRPr lang="en-US" sz="3899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just">
              <a:lnSpc>
                <a:spcPts val="5459"/>
              </a:lnSpc>
            </a:pP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Sebagai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pendidik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tujuan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kita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adalah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menciptakan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peserta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didik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yang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memiliki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disiplin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diri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sehingga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mereka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berprilaku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mengacu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kepada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nilai-nilai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kebajikan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universal dan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memiliki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motivasi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dalam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diri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menuju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perubahan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perilaku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ke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arah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yang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lebih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baik</a:t>
            </a:r>
            <a:r>
              <a:rPr lang="en-US" sz="38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sp>
        <p:nvSpPr>
          <p:cNvPr id="6" name="Freeform 6"/>
          <p:cNvSpPr/>
          <p:nvPr/>
        </p:nvSpPr>
        <p:spPr>
          <a:xfrm>
            <a:off x="16402623" y="0"/>
            <a:ext cx="1885377" cy="2495123"/>
          </a:xfrm>
          <a:custGeom>
            <a:avLst/>
            <a:gdLst/>
            <a:ahLst/>
            <a:cxnLst/>
            <a:rect l="l" t="t" r="r" b="b"/>
            <a:pathLst>
              <a:path w="1885377" h="2495123">
                <a:moveTo>
                  <a:pt x="0" y="0"/>
                </a:moveTo>
                <a:lnTo>
                  <a:pt x="1885377" y="0"/>
                </a:lnTo>
                <a:lnTo>
                  <a:pt x="1885377" y="2495123"/>
                </a:lnTo>
                <a:lnTo>
                  <a:pt x="0" y="24951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5242283" y="723900"/>
            <a:ext cx="8387777" cy="903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887"/>
              </a:lnSpc>
            </a:pPr>
            <a:r>
              <a:rPr lang="en-US" sz="7100" b="1" dirty="0">
                <a:solidFill>
                  <a:srgbClr val="121212"/>
                </a:solidFill>
                <a:latin typeface="Biski Bold"/>
                <a:ea typeface="Biski Bold"/>
                <a:cs typeface="Biski Bold"/>
                <a:sym typeface="Biski Bold"/>
              </a:rPr>
              <a:t>2. DISIPLIN POSITIF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BB7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2294867" y="3035578"/>
            <a:ext cx="14903793" cy="46987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</a:pPr>
            <a:r>
              <a:rPr lang="en-US" sz="55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Kebutuhan</a:t>
            </a:r>
            <a:r>
              <a:rPr lang="en-US" sz="55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Dasar </a:t>
            </a:r>
            <a:r>
              <a:rPr lang="en-US" sz="55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Manusia</a:t>
            </a:r>
            <a:r>
              <a:rPr lang="en-US" sz="55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55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merupakan</a:t>
            </a:r>
            <a:r>
              <a:rPr lang="en-US" sz="55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55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sesuatu</a:t>
            </a:r>
            <a:r>
              <a:rPr lang="en-US" sz="55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yang </a:t>
            </a:r>
            <a:r>
              <a:rPr lang="en-US" sz="55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kita</a:t>
            </a:r>
            <a:r>
              <a:rPr lang="en-US" sz="55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55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lakukan</a:t>
            </a:r>
            <a:r>
              <a:rPr lang="en-US" sz="55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55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untuk</a:t>
            </a:r>
            <a:r>
              <a:rPr lang="en-US" sz="55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55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mendapatkan</a:t>
            </a:r>
            <a:r>
              <a:rPr lang="en-US" sz="55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55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apa</a:t>
            </a:r>
            <a:r>
              <a:rPr lang="en-US" sz="55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yang </a:t>
            </a:r>
            <a:r>
              <a:rPr lang="en-US" sz="55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kita</a:t>
            </a:r>
            <a:r>
              <a:rPr lang="en-US" sz="55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55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inginkan</a:t>
            </a:r>
            <a:r>
              <a:rPr lang="en-US" sz="55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 </a:t>
            </a:r>
            <a:r>
              <a:rPr lang="en-US" sz="55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Seluruh</a:t>
            </a:r>
            <a:r>
              <a:rPr lang="en-US" sz="55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55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tindakan</a:t>
            </a:r>
            <a:r>
              <a:rPr lang="en-US" sz="55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yang </a:t>
            </a:r>
            <a:r>
              <a:rPr lang="en-US" sz="55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kita</a:t>
            </a:r>
            <a:r>
              <a:rPr lang="en-US" sz="55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55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lakukan</a:t>
            </a:r>
            <a:r>
              <a:rPr lang="en-US" sz="55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55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memiliki</a:t>
            </a:r>
            <a:r>
              <a:rPr lang="en-US" sz="55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55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tujuan</a:t>
            </a:r>
            <a:r>
              <a:rPr lang="en-US" sz="55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55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semua</a:t>
            </a:r>
            <a:r>
              <a:rPr lang="en-US" sz="55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55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usaha</a:t>
            </a:r>
            <a:r>
              <a:rPr lang="en-US" sz="55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55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terbaik</a:t>
            </a:r>
            <a:r>
              <a:rPr lang="en-US" sz="55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yang </a:t>
            </a:r>
            <a:r>
              <a:rPr lang="en-US" sz="55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kita</a:t>
            </a:r>
            <a:r>
              <a:rPr lang="en-US" sz="55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55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lakukan</a:t>
            </a:r>
            <a:r>
              <a:rPr lang="en-US" sz="55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agar </a:t>
            </a:r>
            <a:r>
              <a:rPr lang="en-US" sz="55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kebutuhan</a:t>
            </a:r>
            <a:r>
              <a:rPr lang="en-US" sz="55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55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dasar</a:t>
            </a:r>
            <a:r>
              <a:rPr lang="en-US" sz="55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55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kita</a:t>
            </a:r>
            <a:r>
              <a:rPr lang="en-US" sz="55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55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terpenuhi</a:t>
            </a:r>
            <a:r>
              <a:rPr lang="en-US" sz="55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55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dengan</a:t>
            </a:r>
            <a:r>
              <a:rPr lang="en-US" sz="55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55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baik</a:t>
            </a:r>
            <a:r>
              <a:rPr lang="en-US" sz="55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667000" y="1257300"/>
            <a:ext cx="13698267" cy="903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87"/>
              </a:lnSpc>
            </a:pPr>
            <a:r>
              <a:rPr lang="en-US" sz="7100" b="1" dirty="0">
                <a:solidFill>
                  <a:srgbClr val="121212"/>
                </a:solidFill>
                <a:latin typeface="Biski Bold"/>
                <a:ea typeface="Biski Bold"/>
                <a:cs typeface="Biski Bold"/>
                <a:sym typeface="Biski Bold"/>
              </a:rPr>
              <a:t>3. KEBUTUHAN DASAR MANUSIA</a:t>
            </a:r>
          </a:p>
        </p:txBody>
      </p:sp>
      <p:sp>
        <p:nvSpPr>
          <p:cNvPr id="8" name="Freeform 6"/>
          <p:cNvSpPr/>
          <p:nvPr/>
        </p:nvSpPr>
        <p:spPr>
          <a:xfrm>
            <a:off x="533400" y="7429500"/>
            <a:ext cx="2411054" cy="2550154"/>
          </a:xfrm>
          <a:custGeom>
            <a:avLst/>
            <a:gdLst/>
            <a:ahLst/>
            <a:cxnLst/>
            <a:rect l="l" t="t" r="r" b="b"/>
            <a:pathLst>
              <a:path w="2411054" h="2550154">
                <a:moveTo>
                  <a:pt x="0" y="0"/>
                </a:moveTo>
                <a:lnTo>
                  <a:pt x="2411054" y="0"/>
                </a:lnTo>
                <a:lnTo>
                  <a:pt x="2411054" y="2550153"/>
                </a:lnTo>
                <a:lnTo>
                  <a:pt x="0" y="25501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9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905000" y="571500"/>
            <a:ext cx="14991747" cy="8520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99"/>
              </a:lnSpc>
            </a:pPr>
            <a:r>
              <a:rPr lang="en-US" sz="6700" b="1" dirty="0">
                <a:solidFill>
                  <a:srgbClr val="121212"/>
                </a:solidFill>
                <a:latin typeface="Biski Ultra-Bold"/>
                <a:ea typeface="Biski Ultra-Bold"/>
                <a:cs typeface="Biski Ultra-Bold"/>
                <a:sym typeface="Biski Ultra-Bold"/>
              </a:rPr>
              <a:t>LIMA KEBUTUHAN DASAR MANUSIA</a:t>
            </a:r>
          </a:p>
        </p:txBody>
      </p:sp>
      <p:sp>
        <p:nvSpPr>
          <p:cNvPr id="5" name="Freeform 5"/>
          <p:cNvSpPr/>
          <p:nvPr/>
        </p:nvSpPr>
        <p:spPr>
          <a:xfrm rot="-5400000">
            <a:off x="1088328" y="1355028"/>
            <a:ext cx="3843144" cy="4953000"/>
          </a:xfrm>
          <a:custGeom>
            <a:avLst/>
            <a:gdLst/>
            <a:ahLst/>
            <a:cxnLst/>
            <a:rect l="l" t="t" r="r" b="b"/>
            <a:pathLst>
              <a:path w="3843144" h="6004912">
                <a:moveTo>
                  <a:pt x="0" y="0"/>
                </a:moveTo>
                <a:lnTo>
                  <a:pt x="3843144" y="0"/>
                </a:lnTo>
                <a:lnTo>
                  <a:pt x="3843144" y="6004912"/>
                </a:lnTo>
                <a:lnTo>
                  <a:pt x="0" y="600491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sp>
      <p:sp>
        <p:nvSpPr>
          <p:cNvPr id="6" name="Freeform 6"/>
          <p:cNvSpPr/>
          <p:nvPr/>
        </p:nvSpPr>
        <p:spPr>
          <a:xfrm rot="-5400000">
            <a:off x="7260528" y="1050228"/>
            <a:ext cx="3843144" cy="5562600"/>
          </a:xfrm>
          <a:custGeom>
            <a:avLst/>
            <a:gdLst/>
            <a:ahLst/>
            <a:cxnLst/>
            <a:rect l="l" t="t" r="r" b="b"/>
            <a:pathLst>
              <a:path w="3843144" h="6004912">
                <a:moveTo>
                  <a:pt x="0" y="0"/>
                </a:moveTo>
                <a:lnTo>
                  <a:pt x="3843144" y="0"/>
                </a:lnTo>
                <a:lnTo>
                  <a:pt x="3843144" y="6004912"/>
                </a:lnTo>
                <a:lnTo>
                  <a:pt x="0" y="600491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</p:sp>
      <p:sp>
        <p:nvSpPr>
          <p:cNvPr id="7" name="TextBox 7"/>
          <p:cNvSpPr txBox="1"/>
          <p:nvPr/>
        </p:nvSpPr>
        <p:spPr>
          <a:xfrm>
            <a:off x="868623" y="2247900"/>
            <a:ext cx="4350429" cy="3204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599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Bertahan</a:t>
            </a:r>
            <a:r>
              <a:rPr lang="en-US" sz="3599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599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Hidup</a:t>
            </a:r>
            <a:endParaRPr lang="en-US" sz="3599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5039"/>
              </a:lnSpc>
            </a:pPr>
            <a:r>
              <a:rPr lang="en-US" sz="35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Makanan</a:t>
            </a:r>
            <a:r>
              <a:rPr lang="en-US" sz="35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35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pakaian</a:t>
            </a:r>
            <a:r>
              <a:rPr lang="en-US" sz="35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35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tempat</a:t>
            </a:r>
            <a:r>
              <a:rPr lang="en-US" sz="35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5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tinggal</a:t>
            </a:r>
            <a:r>
              <a:rPr lang="en-US" sz="35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35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keamanan</a:t>
            </a:r>
            <a:r>
              <a:rPr lang="en-US" sz="35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dan </a:t>
            </a:r>
            <a:r>
              <a:rPr lang="en-US" sz="35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kesehatan</a:t>
            </a:r>
            <a:r>
              <a:rPr lang="en-US" sz="35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sp>
        <p:nvSpPr>
          <p:cNvPr id="8" name="Freeform 8"/>
          <p:cNvSpPr/>
          <p:nvPr/>
        </p:nvSpPr>
        <p:spPr>
          <a:xfrm rot="-5400000">
            <a:off x="13393251" y="1271967"/>
            <a:ext cx="3843144" cy="5185410"/>
          </a:xfrm>
          <a:custGeom>
            <a:avLst/>
            <a:gdLst/>
            <a:ahLst/>
            <a:cxnLst/>
            <a:rect l="l" t="t" r="r" b="b"/>
            <a:pathLst>
              <a:path w="3843144" h="6004912">
                <a:moveTo>
                  <a:pt x="0" y="0"/>
                </a:moveTo>
                <a:lnTo>
                  <a:pt x="3843144" y="0"/>
                </a:lnTo>
                <a:lnTo>
                  <a:pt x="3843144" y="6004912"/>
                </a:lnTo>
                <a:lnTo>
                  <a:pt x="0" y="600491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</p:sp>
      <p:sp>
        <p:nvSpPr>
          <p:cNvPr id="9" name="Freeform 9"/>
          <p:cNvSpPr/>
          <p:nvPr/>
        </p:nvSpPr>
        <p:spPr>
          <a:xfrm rot="-5400000">
            <a:off x="4219972" y="5709065"/>
            <a:ext cx="3843144" cy="4988876"/>
          </a:xfrm>
          <a:custGeom>
            <a:avLst/>
            <a:gdLst/>
            <a:ahLst/>
            <a:cxnLst/>
            <a:rect l="l" t="t" r="r" b="b"/>
            <a:pathLst>
              <a:path w="3843144" h="6004912">
                <a:moveTo>
                  <a:pt x="0" y="0"/>
                </a:moveTo>
                <a:lnTo>
                  <a:pt x="3843144" y="0"/>
                </a:lnTo>
                <a:lnTo>
                  <a:pt x="3843144" y="6004912"/>
                </a:lnTo>
                <a:lnTo>
                  <a:pt x="0" y="600491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</p:sp>
      <p:sp>
        <p:nvSpPr>
          <p:cNvPr id="10" name="Freeform 10"/>
          <p:cNvSpPr/>
          <p:nvPr/>
        </p:nvSpPr>
        <p:spPr>
          <a:xfrm rot="-5400000">
            <a:off x="10320310" y="5809060"/>
            <a:ext cx="3843144" cy="4798024"/>
          </a:xfrm>
          <a:custGeom>
            <a:avLst/>
            <a:gdLst/>
            <a:ahLst/>
            <a:cxnLst/>
            <a:rect l="l" t="t" r="r" b="b"/>
            <a:pathLst>
              <a:path w="3843144" h="6004912">
                <a:moveTo>
                  <a:pt x="0" y="0"/>
                </a:moveTo>
                <a:lnTo>
                  <a:pt x="3843144" y="0"/>
                </a:lnTo>
                <a:lnTo>
                  <a:pt x="3843144" y="6004912"/>
                </a:lnTo>
                <a:lnTo>
                  <a:pt x="0" y="600491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endParaRPr lang="en-ID" dirty="0"/>
          </a:p>
        </p:txBody>
      </p:sp>
      <p:sp>
        <p:nvSpPr>
          <p:cNvPr id="11" name="TextBox 11"/>
          <p:cNvSpPr txBox="1"/>
          <p:nvPr/>
        </p:nvSpPr>
        <p:spPr>
          <a:xfrm>
            <a:off x="6644250" y="2195830"/>
            <a:ext cx="5170950" cy="3938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</a:pPr>
            <a:r>
              <a:rPr lang="en-US" sz="3199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Kasih </a:t>
            </a:r>
            <a:r>
              <a:rPr lang="en-US" sz="3199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Sayang</a:t>
            </a:r>
            <a:r>
              <a:rPr lang="en-US" sz="3199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dan Rasa </a:t>
            </a:r>
            <a:r>
              <a:rPr lang="en-US" sz="3199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Diterima</a:t>
            </a:r>
            <a:endParaRPr lang="en-US" sz="3199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4479"/>
              </a:lnSpc>
            </a:pPr>
            <a:r>
              <a:rPr lang="en-US" sz="31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Rasa </a:t>
            </a:r>
            <a:r>
              <a:rPr lang="en-US" sz="31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diterima</a:t>
            </a:r>
            <a:r>
              <a:rPr lang="en-US" sz="31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31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dipedulikan</a:t>
            </a:r>
            <a:r>
              <a:rPr lang="en-US" sz="31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31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berbagi</a:t>
            </a:r>
            <a:r>
              <a:rPr lang="en-US" sz="31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31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kerjasama</a:t>
            </a:r>
            <a:r>
              <a:rPr lang="en-US" sz="31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dan </a:t>
            </a:r>
            <a:r>
              <a:rPr lang="en-US" sz="31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menjadi</a:t>
            </a:r>
            <a:r>
              <a:rPr lang="en-US" sz="31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bagian</a:t>
            </a:r>
            <a:r>
              <a:rPr lang="en-US" sz="31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dalam</a:t>
            </a:r>
            <a:r>
              <a:rPr lang="en-US" sz="31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kelompok</a:t>
            </a:r>
            <a:endParaRPr lang="en-US" sz="3199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just">
              <a:lnSpc>
                <a:spcPts val="4479"/>
              </a:lnSpc>
            </a:pPr>
            <a:endParaRPr lang="en-US" sz="3199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3070381" y="2019300"/>
            <a:ext cx="4531819" cy="41808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Penguasaan</a:t>
            </a:r>
            <a:endParaRPr lang="en-US" sz="3399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4759"/>
              </a:lnSpc>
            </a:pP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Harga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diri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keinginan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untuk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dianggap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memimpin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berprestasi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diakui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dan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didengar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algn="just">
              <a:lnSpc>
                <a:spcPts val="3780"/>
              </a:lnSpc>
            </a:pPr>
            <a:endParaRPr lang="en-US" sz="3399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3647106" y="6439652"/>
            <a:ext cx="4988876" cy="4078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19"/>
              </a:lnSpc>
            </a:pPr>
            <a:r>
              <a:rPr lang="en-US" sz="3299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Kebebasan</a:t>
            </a:r>
            <a:endParaRPr lang="en-US" sz="3299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4619"/>
              </a:lnSpc>
            </a:pPr>
            <a:r>
              <a:rPr lang="en-US" sz="32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Mandiri</a:t>
            </a:r>
            <a:r>
              <a:rPr lang="en-US" sz="32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32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memiliki</a:t>
            </a:r>
            <a:r>
              <a:rPr lang="en-US" sz="32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pilihan</a:t>
            </a:r>
            <a:r>
              <a:rPr lang="en-US" sz="32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32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mencoba</a:t>
            </a:r>
            <a:r>
              <a:rPr lang="en-US" sz="32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hal</a:t>
            </a:r>
            <a:r>
              <a:rPr lang="en-US" sz="32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baru</a:t>
            </a:r>
            <a:r>
              <a:rPr lang="en-US" sz="32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32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dan</a:t>
            </a:r>
            <a:r>
              <a:rPr lang="en-US" sz="32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mampu</a:t>
            </a:r>
            <a:r>
              <a:rPr lang="en-US" sz="32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mengendalikan</a:t>
            </a:r>
            <a:r>
              <a:rPr lang="en-US" sz="32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arah</a:t>
            </a:r>
            <a:r>
              <a:rPr lang="en-US" sz="32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dirinya</a:t>
            </a:r>
            <a:r>
              <a:rPr lang="en-US" sz="32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algn="just">
              <a:lnSpc>
                <a:spcPts val="4619"/>
              </a:lnSpc>
            </a:pPr>
            <a:endParaRPr lang="en-US" sz="3299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9946181" y="6439652"/>
            <a:ext cx="4694713" cy="25660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599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Kesenangan</a:t>
            </a:r>
            <a:endParaRPr lang="en-US" sz="3599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5039"/>
              </a:lnSpc>
            </a:pPr>
            <a:r>
              <a:rPr lang="en-US" sz="35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Bermain</a:t>
            </a:r>
            <a:r>
              <a:rPr lang="en-US" sz="35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humor, </a:t>
            </a:r>
            <a:r>
              <a:rPr lang="en-US" sz="35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antusias</a:t>
            </a:r>
            <a:r>
              <a:rPr lang="en-US" sz="35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dan </a:t>
            </a:r>
            <a:r>
              <a:rPr lang="en-US" sz="35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tertawa</a:t>
            </a:r>
            <a:r>
              <a:rPr lang="en-US" sz="35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3A4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364538" y="2171700"/>
            <a:ext cx="5626687" cy="7391399"/>
          </a:xfrm>
          <a:custGeom>
            <a:avLst/>
            <a:gdLst/>
            <a:ahLst/>
            <a:cxnLst/>
            <a:rect l="l" t="t" r="r" b="b"/>
            <a:pathLst>
              <a:path w="5626687" h="8059057">
                <a:moveTo>
                  <a:pt x="0" y="0"/>
                </a:moveTo>
                <a:lnTo>
                  <a:pt x="5626687" y="0"/>
                </a:lnTo>
                <a:lnTo>
                  <a:pt x="5626687" y="8059057"/>
                </a:lnTo>
                <a:lnTo>
                  <a:pt x="0" y="805905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</p:sp>
      <p:sp>
        <p:nvSpPr>
          <p:cNvPr id="5" name="Freeform 5"/>
          <p:cNvSpPr/>
          <p:nvPr/>
        </p:nvSpPr>
        <p:spPr>
          <a:xfrm>
            <a:off x="6288156" y="2171701"/>
            <a:ext cx="5626687" cy="7391399"/>
          </a:xfrm>
          <a:custGeom>
            <a:avLst/>
            <a:gdLst/>
            <a:ahLst/>
            <a:cxnLst/>
            <a:rect l="l" t="t" r="r" b="b"/>
            <a:pathLst>
              <a:path w="5626687" h="8059057">
                <a:moveTo>
                  <a:pt x="0" y="0"/>
                </a:moveTo>
                <a:lnTo>
                  <a:pt x="5626686" y="0"/>
                </a:lnTo>
                <a:lnTo>
                  <a:pt x="5626686" y="8059057"/>
                </a:lnTo>
                <a:lnTo>
                  <a:pt x="0" y="805905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</p:sp>
      <p:sp>
        <p:nvSpPr>
          <p:cNvPr id="6" name="Freeform 6"/>
          <p:cNvSpPr/>
          <p:nvPr/>
        </p:nvSpPr>
        <p:spPr>
          <a:xfrm>
            <a:off x="12195880" y="2171701"/>
            <a:ext cx="5626687" cy="7391399"/>
          </a:xfrm>
          <a:custGeom>
            <a:avLst/>
            <a:gdLst/>
            <a:ahLst/>
            <a:cxnLst/>
            <a:rect l="l" t="t" r="r" b="b"/>
            <a:pathLst>
              <a:path w="5626687" h="8059057">
                <a:moveTo>
                  <a:pt x="0" y="0"/>
                </a:moveTo>
                <a:lnTo>
                  <a:pt x="5626687" y="0"/>
                </a:lnTo>
                <a:lnTo>
                  <a:pt x="5626687" y="8059057"/>
                </a:lnTo>
                <a:lnTo>
                  <a:pt x="0" y="805905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</p:sp>
      <p:sp>
        <p:nvSpPr>
          <p:cNvPr id="7" name="Freeform 7"/>
          <p:cNvSpPr/>
          <p:nvPr/>
        </p:nvSpPr>
        <p:spPr>
          <a:xfrm>
            <a:off x="4074869" y="2341558"/>
            <a:ext cx="1944931" cy="2191471"/>
          </a:xfrm>
          <a:custGeom>
            <a:avLst/>
            <a:gdLst/>
            <a:ahLst/>
            <a:cxnLst/>
            <a:rect l="l" t="t" r="r" b="b"/>
            <a:pathLst>
              <a:path w="1944931" h="2191471">
                <a:moveTo>
                  <a:pt x="0" y="0"/>
                </a:moveTo>
                <a:lnTo>
                  <a:pt x="1944931" y="0"/>
                </a:lnTo>
                <a:lnTo>
                  <a:pt x="1944931" y="2191471"/>
                </a:lnTo>
                <a:lnTo>
                  <a:pt x="0" y="21914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0519505" y="2813187"/>
            <a:ext cx="1247477" cy="1333570"/>
          </a:xfrm>
          <a:custGeom>
            <a:avLst/>
            <a:gdLst/>
            <a:ahLst/>
            <a:cxnLst/>
            <a:rect l="l" t="t" r="r" b="b"/>
            <a:pathLst>
              <a:path w="1628477" h="1628477">
                <a:moveTo>
                  <a:pt x="0" y="0"/>
                </a:moveTo>
                <a:lnTo>
                  <a:pt x="1628477" y="0"/>
                </a:lnTo>
                <a:lnTo>
                  <a:pt x="1628477" y="1628477"/>
                </a:lnTo>
                <a:lnTo>
                  <a:pt x="0" y="16284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5974083" y="2950845"/>
            <a:ext cx="1737184" cy="1051810"/>
          </a:xfrm>
          <a:custGeom>
            <a:avLst/>
            <a:gdLst/>
            <a:ahLst/>
            <a:cxnLst/>
            <a:rect l="l" t="t" r="r" b="b"/>
            <a:pathLst>
              <a:path w="1737184" h="1051810">
                <a:moveTo>
                  <a:pt x="0" y="0"/>
                </a:moveTo>
                <a:lnTo>
                  <a:pt x="1737184" y="0"/>
                </a:lnTo>
                <a:lnTo>
                  <a:pt x="1737184" y="1051810"/>
                </a:lnTo>
                <a:lnTo>
                  <a:pt x="0" y="10518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275816" y="495300"/>
            <a:ext cx="13698267" cy="832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87"/>
              </a:lnSpc>
            </a:pPr>
            <a:r>
              <a:rPr lang="en-US" sz="5000" b="1" dirty="0">
                <a:solidFill>
                  <a:srgbClr val="121212"/>
                </a:solidFill>
                <a:latin typeface="Biski Bold"/>
                <a:ea typeface="Biski Bold"/>
                <a:cs typeface="Biski Bold"/>
                <a:sym typeface="Biski Bold"/>
              </a:rPr>
              <a:t>4. HUKUMAN, KONSEKUENSI DAN RESTITUSI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92166" y="2813187"/>
            <a:ext cx="5018034" cy="6123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Hukuman</a:t>
            </a:r>
            <a:endParaRPr lang="en-US" sz="3399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just">
              <a:lnSpc>
                <a:spcPts val="4759"/>
              </a:lnSpc>
            </a:pPr>
            <a:endParaRPr lang="en-US" sz="3399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734058" lvl="1" indent="-367029">
              <a:lnSpc>
                <a:spcPts val="4759"/>
              </a:lnSpc>
              <a:buFont typeface="Arial"/>
              <a:buChar char="•"/>
            </a:pP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Tidak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terencana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/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tiba-tiba</a:t>
            </a:r>
            <a:endParaRPr lang="en-US" sz="3399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734058" lvl="1" indent="-367029">
              <a:lnSpc>
                <a:spcPts val="4759"/>
              </a:lnSpc>
              <a:buFont typeface="Arial"/>
              <a:buChar char="•"/>
            </a:pP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Murid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tidak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tau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apa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yang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akan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terjadi</a:t>
            </a:r>
            <a:endParaRPr lang="en-US" sz="3399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734058" lvl="1" indent="-367029">
              <a:lnSpc>
                <a:spcPts val="4759"/>
              </a:lnSpc>
              <a:buFont typeface="Arial"/>
              <a:buChar char="•"/>
            </a:pP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Bersifat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1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arah</a:t>
            </a:r>
            <a:endParaRPr lang="en-US" sz="3399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734058" lvl="1" indent="-367029">
              <a:lnSpc>
                <a:spcPts val="4759"/>
              </a:lnSpc>
              <a:buFont typeface="Arial"/>
              <a:buChar char="•"/>
            </a:pP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berupa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hukuman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fisik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/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psikis</a:t>
            </a:r>
            <a:endParaRPr lang="en-US" sz="3399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6301566" y="3021900"/>
            <a:ext cx="5018034" cy="5508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Konsekuensi</a:t>
            </a:r>
            <a:endParaRPr lang="en-US" sz="3399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just">
              <a:lnSpc>
                <a:spcPts val="4759"/>
              </a:lnSpc>
            </a:pPr>
            <a:endParaRPr lang="en-US" sz="3399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734058" lvl="1" indent="-367029">
              <a:lnSpc>
                <a:spcPts val="4759"/>
              </a:lnSpc>
              <a:buFont typeface="Arial"/>
              <a:buChar char="•"/>
            </a:pP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Terencana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/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disepakati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sesuai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peraturan</a:t>
            </a:r>
            <a:endParaRPr lang="en-US" sz="3399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734058" lvl="1" indent="-367029">
              <a:lnSpc>
                <a:spcPts val="4759"/>
              </a:lnSpc>
              <a:buFont typeface="Arial"/>
              <a:buChar char="•"/>
            </a:pP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Murid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tetap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dibuat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tidak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nyaman</a:t>
            </a:r>
            <a:endParaRPr lang="en-US" sz="3399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734058" lvl="1" indent="-367029">
              <a:lnSpc>
                <a:spcPts val="4759"/>
              </a:lnSpc>
              <a:buFont typeface="Arial"/>
              <a:buChar char="•"/>
            </a:pP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Sikap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guru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selalu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memonitor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murid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206212" y="2855595"/>
            <a:ext cx="5062613" cy="6402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19"/>
              </a:lnSpc>
            </a:pPr>
            <a:r>
              <a:rPr lang="en-US" sz="3299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Restitusi</a:t>
            </a:r>
            <a:endParaRPr lang="en-US" sz="3299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just">
              <a:lnSpc>
                <a:spcPts val="4619"/>
              </a:lnSpc>
            </a:pPr>
            <a:endParaRPr lang="en-US" sz="3299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712468" lvl="1" indent="-356234">
              <a:lnSpc>
                <a:spcPts val="4619"/>
              </a:lnSpc>
              <a:buFont typeface="Arial"/>
              <a:buChar char="•"/>
            </a:pPr>
            <a:r>
              <a:rPr lang="en-US" sz="32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Proses </a:t>
            </a:r>
            <a:r>
              <a:rPr lang="en-US" sz="32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menciptakan</a:t>
            </a:r>
            <a:r>
              <a:rPr lang="en-US" sz="32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kondisi</a:t>
            </a:r>
            <a:r>
              <a:rPr lang="en-US" sz="32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bagi</a:t>
            </a:r>
            <a:r>
              <a:rPr lang="en-US" sz="32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murid </a:t>
            </a:r>
            <a:r>
              <a:rPr lang="en-US" sz="32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untuk</a:t>
            </a:r>
            <a:r>
              <a:rPr lang="en-US" sz="32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memperbaiki</a:t>
            </a:r>
            <a:r>
              <a:rPr lang="en-US" sz="32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kesalahan</a:t>
            </a:r>
            <a:endParaRPr lang="en-US" sz="3299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712468" lvl="1" indent="-356234">
              <a:lnSpc>
                <a:spcPts val="4619"/>
              </a:lnSpc>
              <a:buFont typeface="Arial"/>
              <a:buChar char="•"/>
            </a:pPr>
            <a:r>
              <a:rPr lang="en-US" sz="32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Proses </a:t>
            </a:r>
            <a:r>
              <a:rPr lang="en-US" sz="32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kolaboratif</a:t>
            </a:r>
            <a:r>
              <a:rPr lang="en-US" sz="32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yang </a:t>
            </a:r>
            <a:r>
              <a:rPr lang="en-US" sz="32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mengajarkan</a:t>
            </a:r>
            <a:r>
              <a:rPr lang="en-US" sz="32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murid </a:t>
            </a:r>
            <a:r>
              <a:rPr lang="en-US" sz="32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untuk</a:t>
            </a:r>
            <a:r>
              <a:rPr lang="en-US" sz="32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mencari</a:t>
            </a:r>
            <a:r>
              <a:rPr lang="en-US" sz="32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solusi</a:t>
            </a:r>
            <a:r>
              <a:rPr lang="en-US" sz="32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sendiri</a:t>
            </a:r>
            <a:endParaRPr lang="en-US" sz="3299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BF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 rot="-5400000">
            <a:off x="1027342" y="1518335"/>
            <a:ext cx="3843144" cy="4540276"/>
          </a:xfrm>
          <a:custGeom>
            <a:avLst/>
            <a:gdLst/>
            <a:ahLst/>
            <a:cxnLst/>
            <a:rect l="l" t="t" r="r" b="b"/>
            <a:pathLst>
              <a:path w="3843144" h="6004912">
                <a:moveTo>
                  <a:pt x="0" y="0"/>
                </a:moveTo>
                <a:lnTo>
                  <a:pt x="3843144" y="0"/>
                </a:lnTo>
                <a:lnTo>
                  <a:pt x="3843144" y="6004912"/>
                </a:lnTo>
                <a:lnTo>
                  <a:pt x="0" y="600491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sp>
      <p:sp>
        <p:nvSpPr>
          <p:cNvPr id="5" name="Freeform 5"/>
          <p:cNvSpPr/>
          <p:nvPr/>
        </p:nvSpPr>
        <p:spPr>
          <a:xfrm rot="-5400000">
            <a:off x="7308153" y="1202998"/>
            <a:ext cx="3843144" cy="5170950"/>
          </a:xfrm>
          <a:custGeom>
            <a:avLst/>
            <a:gdLst/>
            <a:ahLst/>
            <a:cxnLst/>
            <a:rect l="l" t="t" r="r" b="b"/>
            <a:pathLst>
              <a:path w="3843144" h="6004912">
                <a:moveTo>
                  <a:pt x="0" y="0"/>
                </a:moveTo>
                <a:lnTo>
                  <a:pt x="3843144" y="0"/>
                </a:lnTo>
                <a:lnTo>
                  <a:pt x="3843144" y="6004912"/>
                </a:lnTo>
                <a:lnTo>
                  <a:pt x="0" y="600491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sp>
      <p:sp>
        <p:nvSpPr>
          <p:cNvPr id="6" name="Freeform 6"/>
          <p:cNvSpPr/>
          <p:nvPr/>
        </p:nvSpPr>
        <p:spPr>
          <a:xfrm rot="-5400000">
            <a:off x="13418230" y="1519051"/>
            <a:ext cx="3843144" cy="4538843"/>
          </a:xfrm>
          <a:custGeom>
            <a:avLst/>
            <a:gdLst/>
            <a:ahLst/>
            <a:cxnLst/>
            <a:rect l="l" t="t" r="r" b="b"/>
            <a:pathLst>
              <a:path w="3843144" h="6004912">
                <a:moveTo>
                  <a:pt x="0" y="0"/>
                </a:moveTo>
                <a:lnTo>
                  <a:pt x="3843144" y="0"/>
                </a:lnTo>
                <a:lnTo>
                  <a:pt x="3843144" y="6004912"/>
                </a:lnTo>
                <a:lnTo>
                  <a:pt x="0" y="600491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sp>
      <p:sp>
        <p:nvSpPr>
          <p:cNvPr id="7" name="Freeform 7"/>
          <p:cNvSpPr/>
          <p:nvPr/>
        </p:nvSpPr>
        <p:spPr>
          <a:xfrm rot="-5400000">
            <a:off x="4219972" y="5709065"/>
            <a:ext cx="3843144" cy="4988876"/>
          </a:xfrm>
          <a:custGeom>
            <a:avLst/>
            <a:gdLst/>
            <a:ahLst/>
            <a:cxnLst/>
            <a:rect l="l" t="t" r="r" b="b"/>
            <a:pathLst>
              <a:path w="3843144" h="6004912">
                <a:moveTo>
                  <a:pt x="0" y="0"/>
                </a:moveTo>
                <a:lnTo>
                  <a:pt x="3843144" y="0"/>
                </a:lnTo>
                <a:lnTo>
                  <a:pt x="3843144" y="6004912"/>
                </a:lnTo>
                <a:lnTo>
                  <a:pt x="0" y="600491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sp>
      <p:sp>
        <p:nvSpPr>
          <p:cNvPr id="8" name="Freeform 8"/>
          <p:cNvSpPr/>
          <p:nvPr/>
        </p:nvSpPr>
        <p:spPr>
          <a:xfrm rot="-5400000">
            <a:off x="10707467" y="5709064"/>
            <a:ext cx="3843144" cy="4988878"/>
          </a:xfrm>
          <a:custGeom>
            <a:avLst/>
            <a:gdLst/>
            <a:ahLst/>
            <a:cxnLst/>
            <a:rect l="l" t="t" r="r" b="b"/>
            <a:pathLst>
              <a:path w="3843144" h="6004912">
                <a:moveTo>
                  <a:pt x="0" y="0"/>
                </a:moveTo>
                <a:lnTo>
                  <a:pt x="3843144" y="0"/>
                </a:lnTo>
                <a:lnTo>
                  <a:pt x="3843144" y="6004912"/>
                </a:lnTo>
                <a:lnTo>
                  <a:pt x="0" y="600491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sp>
      <p:sp>
        <p:nvSpPr>
          <p:cNvPr id="9" name="Freeform 9"/>
          <p:cNvSpPr/>
          <p:nvPr/>
        </p:nvSpPr>
        <p:spPr>
          <a:xfrm>
            <a:off x="8113113" y="3265566"/>
            <a:ext cx="2233224" cy="2323250"/>
          </a:xfrm>
          <a:custGeom>
            <a:avLst/>
            <a:gdLst/>
            <a:ahLst/>
            <a:cxnLst/>
            <a:rect l="l" t="t" r="r" b="b"/>
            <a:pathLst>
              <a:path w="2233224" h="2323250">
                <a:moveTo>
                  <a:pt x="0" y="0"/>
                </a:moveTo>
                <a:lnTo>
                  <a:pt x="2233224" y="0"/>
                </a:lnTo>
                <a:lnTo>
                  <a:pt x="2233224" y="2323250"/>
                </a:lnTo>
                <a:lnTo>
                  <a:pt x="0" y="23232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799223" y="2829623"/>
            <a:ext cx="2489230" cy="2495468"/>
          </a:xfrm>
          <a:custGeom>
            <a:avLst/>
            <a:gdLst/>
            <a:ahLst/>
            <a:cxnLst/>
            <a:rect l="l" t="t" r="r" b="b"/>
            <a:pathLst>
              <a:path w="2489230" h="2495468">
                <a:moveTo>
                  <a:pt x="0" y="0"/>
                </a:moveTo>
                <a:lnTo>
                  <a:pt x="2489230" y="0"/>
                </a:lnTo>
                <a:lnTo>
                  <a:pt x="2489230" y="2495469"/>
                </a:lnTo>
                <a:lnTo>
                  <a:pt x="0" y="24954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355860" y="7109577"/>
            <a:ext cx="1571368" cy="2964844"/>
          </a:xfrm>
          <a:custGeom>
            <a:avLst/>
            <a:gdLst/>
            <a:ahLst/>
            <a:cxnLst/>
            <a:rect l="l" t="t" r="r" b="b"/>
            <a:pathLst>
              <a:path w="1571368" h="2964844">
                <a:moveTo>
                  <a:pt x="0" y="0"/>
                </a:moveTo>
                <a:lnTo>
                  <a:pt x="1571368" y="0"/>
                </a:lnTo>
                <a:lnTo>
                  <a:pt x="1571368" y="2964845"/>
                </a:lnTo>
                <a:lnTo>
                  <a:pt x="0" y="29648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3944600" y="3002580"/>
            <a:ext cx="2855142" cy="2169908"/>
          </a:xfrm>
          <a:custGeom>
            <a:avLst/>
            <a:gdLst/>
            <a:ahLst/>
            <a:cxnLst/>
            <a:rect l="l" t="t" r="r" b="b"/>
            <a:pathLst>
              <a:path w="2855142" h="2169908">
                <a:moveTo>
                  <a:pt x="0" y="0"/>
                </a:moveTo>
                <a:lnTo>
                  <a:pt x="2855142" y="0"/>
                </a:lnTo>
                <a:lnTo>
                  <a:pt x="2855142" y="2169908"/>
                </a:lnTo>
                <a:lnTo>
                  <a:pt x="0" y="21699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1305929" y="7229605"/>
            <a:ext cx="2953700" cy="2724788"/>
          </a:xfrm>
          <a:custGeom>
            <a:avLst/>
            <a:gdLst/>
            <a:ahLst/>
            <a:cxnLst/>
            <a:rect l="l" t="t" r="r" b="b"/>
            <a:pathLst>
              <a:path w="2953700" h="2724788">
                <a:moveTo>
                  <a:pt x="0" y="0"/>
                </a:moveTo>
                <a:lnTo>
                  <a:pt x="2953700" y="0"/>
                </a:lnTo>
                <a:lnTo>
                  <a:pt x="2953700" y="2724789"/>
                </a:lnTo>
                <a:lnTo>
                  <a:pt x="0" y="27247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002560" y="571500"/>
            <a:ext cx="16523439" cy="9039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887"/>
              </a:lnSpc>
            </a:pPr>
            <a:r>
              <a:rPr lang="en-US" sz="7100" b="1" dirty="0">
                <a:solidFill>
                  <a:srgbClr val="121212"/>
                </a:solidFill>
                <a:latin typeface="Biski Ultra-Bold"/>
                <a:ea typeface="Biski Ultra-Bold"/>
                <a:cs typeface="Biski Ultra-Bold"/>
                <a:sym typeface="Biski Ultra-Bold"/>
              </a:rPr>
              <a:t>5. POSISI KONTROL GURU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8623" y="2112073"/>
            <a:ext cx="4350429" cy="717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Penghukum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644250" y="1914285"/>
            <a:ext cx="5170950" cy="1351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</a:pPr>
            <a:r>
              <a:rPr lang="en-US" sz="379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Pembuat merasa bersalah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917453" y="1914285"/>
            <a:ext cx="4837147" cy="717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Teman</a:t>
            </a:r>
            <a:endParaRPr lang="en-US" sz="3999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3647106" y="6420602"/>
            <a:ext cx="4988876" cy="717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Pemantau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288341" y="6420602"/>
            <a:ext cx="4988876" cy="717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Manajer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BF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5E2E70C-54B1-AA8B-7F06-5889E6E3543C}"/>
              </a:ext>
            </a:extLst>
          </p:cNvPr>
          <p:cNvSpPr txBox="1"/>
          <p:nvPr/>
        </p:nvSpPr>
        <p:spPr>
          <a:xfrm>
            <a:off x="2438400" y="647700"/>
            <a:ext cx="13944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“ADI” YANG TERLAMBAT HADIR KE SEKOLAH</a:t>
            </a:r>
            <a:endParaRPr lang="en-ID" sz="4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63D2C4-4306-D674-9A28-624CB419C6D2}"/>
              </a:ext>
            </a:extLst>
          </p:cNvPr>
          <p:cNvSpPr txBox="1"/>
          <p:nvPr/>
        </p:nvSpPr>
        <p:spPr>
          <a:xfrm>
            <a:off x="2475781" y="1562100"/>
            <a:ext cx="13944600" cy="81714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PENGHUKUM </a:t>
            </a:r>
            <a:r>
              <a:rPr lang="en-US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(Nada </a:t>
            </a:r>
            <a:r>
              <a:rPr lang="en-US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suara</a:t>
            </a:r>
            <a:r>
              <a:rPr lang="en-US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tinggi</a:t>
            </a:r>
            <a:r>
              <a:rPr lang="en-US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Bahasa </a:t>
            </a:r>
            <a:r>
              <a:rPr lang="en-US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tubuh</a:t>
            </a:r>
            <a:r>
              <a:rPr lang="en-US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en-US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mata</a:t>
            </a:r>
            <a:r>
              <a:rPr lang="en-US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melotot</a:t>
            </a:r>
            <a:r>
              <a:rPr lang="en-US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dan </a:t>
            </a:r>
            <a:r>
              <a:rPr lang="en-US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jari</a:t>
            </a:r>
            <a:r>
              <a:rPr lang="en-US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menunjuk-menunjuk</a:t>
            </a:r>
            <a:r>
              <a:rPr lang="en-US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menghardik</a:t>
            </a:r>
            <a:r>
              <a:rPr lang="en-US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):</a:t>
            </a:r>
          </a:p>
          <a:p>
            <a:r>
              <a:rPr lang="en-US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en-US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Terlambat</a:t>
            </a:r>
            <a:r>
              <a:rPr lang="en-US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lagi</a:t>
            </a:r>
            <a:r>
              <a:rPr lang="en-US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pasti</a:t>
            </a:r>
            <a:r>
              <a:rPr lang="en-US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terlambat</a:t>
            </a:r>
            <a:r>
              <a:rPr lang="en-US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lagi</a:t>
            </a:r>
            <a:r>
              <a:rPr lang="en-US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selalu</a:t>
            </a:r>
            <a:r>
              <a:rPr lang="en-US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datang</a:t>
            </a:r>
            <a:r>
              <a:rPr lang="en-US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terlambat</a:t>
            </a:r>
            <a:r>
              <a:rPr lang="en-US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kapan</a:t>
            </a:r>
            <a:r>
              <a:rPr lang="en-US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bisa</a:t>
            </a:r>
            <a:r>
              <a:rPr lang="en-US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datang</a:t>
            </a:r>
            <a:r>
              <a:rPr lang="en-US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tepat</a:t>
            </a:r>
            <a:r>
              <a:rPr lang="en-US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waktu</a:t>
            </a:r>
            <a:r>
              <a:rPr lang="en-US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  <a:p>
            <a:endParaRPr lang="en-US" sz="3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ID" sz="35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Tanyakan</a:t>
            </a:r>
            <a:r>
              <a:rPr lang="en-ID" sz="35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5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kepada</a:t>
            </a:r>
            <a:r>
              <a:rPr lang="en-ID" sz="35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5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diri</a:t>
            </a:r>
            <a:r>
              <a:rPr lang="en-ID" sz="35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5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anda</a:t>
            </a:r>
            <a:r>
              <a:rPr lang="en-ID" sz="35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r>
              <a:rPr lang="en-ID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Bagaimana</a:t>
            </a:r>
            <a:r>
              <a:rPr lang="en-ID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perasaan</a:t>
            </a:r>
            <a:r>
              <a:rPr lang="en-ID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murid </a:t>
            </a:r>
            <a:r>
              <a:rPr lang="en-ID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bila</a:t>
            </a:r>
            <a:r>
              <a:rPr lang="en-ID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guru </a:t>
            </a:r>
            <a:r>
              <a:rPr lang="en-ID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berbicara</a:t>
            </a:r>
            <a:r>
              <a:rPr lang="en-ID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seperti</a:t>
            </a:r>
            <a:r>
              <a:rPr lang="en-ID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itu</a:t>
            </a:r>
            <a:r>
              <a:rPr lang="en-ID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pada </a:t>
            </a:r>
            <a:r>
              <a:rPr lang="en-ID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saat</a:t>
            </a:r>
            <a:r>
              <a:rPr lang="en-ID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muridnya</a:t>
            </a:r>
            <a:r>
              <a:rPr lang="en-ID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datang</a:t>
            </a:r>
            <a:r>
              <a:rPr lang="en-ID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terlambat</a:t>
            </a:r>
            <a:r>
              <a:rPr lang="en-ID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  <a:p>
            <a:endParaRPr lang="en-ID" sz="3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ID" sz="35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Hasil</a:t>
            </a:r>
          </a:p>
          <a:p>
            <a:r>
              <a:rPr lang="en-ID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Kemungkinan</a:t>
            </a:r>
            <a:r>
              <a:rPr lang="en-ID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murid </a:t>
            </a:r>
            <a:r>
              <a:rPr lang="en-ID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marah</a:t>
            </a:r>
            <a:r>
              <a:rPr lang="en-ID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ID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memendam</a:t>
            </a:r>
            <a:r>
              <a:rPr lang="en-ID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lang="en-ID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bersifat</a:t>
            </a:r>
            <a:r>
              <a:rPr lang="en-ID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agresif</a:t>
            </a:r>
            <a:r>
              <a:rPr lang="en-ID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Bisa </a:t>
            </a:r>
            <a:r>
              <a:rPr lang="en-ID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jadi</a:t>
            </a:r>
            <a:r>
              <a:rPr lang="en-ID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sesudah</a:t>
            </a:r>
            <a:r>
              <a:rPr lang="en-ID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Kembali duduk, murid </a:t>
            </a:r>
            <a:r>
              <a:rPr lang="en-ID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tersebut</a:t>
            </a:r>
            <a:r>
              <a:rPr lang="en-ID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akan</a:t>
            </a:r>
            <a:r>
              <a:rPr lang="en-ID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mencoret-coret</a:t>
            </a:r>
            <a:r>
              <a:rPr lang="en-ID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bukunya</a:t>
            </a:r>
            <a:r>
              <a:rPr lang="en-ID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lang="en-ID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meja</a:t>
            </a:r>
            <a:r>
              <a:rPr lang="en-ID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tulisnya</a:t>
            </a:r>
            <a:r>
              <a:rPr lang="en-ID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ID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Lebih</a:t>
            </a:r>
            <a:r>
              <a:rPr lang="en-ID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buruk</a:t>
            </a:r>
            <a:r>
              <a:rPr lang="en-ID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lagi</a:t>
            </a:r>
            <a:r>
              <a:rPr lang="en-ID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ID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sepulang</a:t>
            </a:r>
            <a:r>
              <a:rPr lang="en-ID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sekolah</a:t>
            </a:r>
            <a:r>
              <a:rPr lang="en-ID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murid </a:t>
            </a:r>
            <a:r>
              <a:rPr lang="en-ID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melihat</a:t>
            </a:r>
            <a:r>
              <a:rPr lang="en-ID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motor </a:t>
            </a:r>
            <a:r>
              <a:rPr lang="en-ID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lang="en-ID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mobil</a:t>
            </a:r>
            <a:r>
              <a:rPr lang="en-ID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Bapak/Ibu guru dan </a:t>
            </a:r>
            <a:r>
              <a:rPr lang="en-ID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akan</a:t>
            </a:r>
            <a:r>
              <a:rPr lang="en-ID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menggores</a:t>
            </a:r>
            <a:r>
              <a:rPr lang="en-ID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kendaraan</a:t>
            </a:r>
            <a:r>
              <a:rPr lang="en-ID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tersebut</a:t>
            </a:r>
            <a:r>
              <a:rPr lang="en-ID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ID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paku</a:t>
            </a:r>
            <a:r>
              <a:rPr lang="en-ID" sz="3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BF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B90D9D9-CA83-5762-0C84-B53B87277269}"/>
              </a:ext>
            </a:extLst>
          </p:cNvPr>
          <p:cNvSpPr txBox="1"/>
          <p:nvPr/>
        </p:nvSpPr>
        <p:spPr>
          <a:xfrm>
            <a:off x="1828800" y="571500"/>
            <a:ext cx="15011400" cy="923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PEMBUAT MERASA BERSALAH 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(Nada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suara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memelas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halus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sedih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Bahasa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tubuh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merapat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pada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anak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lesu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):</a:t>
            </a:r>
          </a:p>
          <a:p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“Adi,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kamu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bagaimana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ya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 Kamu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sudah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berjanji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ibu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akan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terlambat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lagi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Kamu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kenapa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ya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senang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sekali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mengecewakan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ibu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ibu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benar-benar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kecewa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sekali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  <a:p>
            <a:endParaRPr lang="en-US" sz="33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ID" sz="33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Tanyakan</a:t>
            </a:r>
            <a:r>
              <a:rPr lang="en-ID" sz="33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kepada</a:t>
            </a:r>
            <a:r>
              <a:rPr lang="en-ID" sz="33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diri</a:t>
            </a:r>
            <a:r>
              <a:rPr lang="en-ID" sz="33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anda</a:t>
            </a:r>
            <a:r>
              <a:rPr lang="en-ID" sz="33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Bagaimana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perasaan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murid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bila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ditegur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seperti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  <a:p>
            <a:endParaRPr lang="en-ID" sz="33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ID" sz="33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Hasil</a:t>
            </a:r>
          </a:p>
          <a:p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Murid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akan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merasa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bersalah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Bersalah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karena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telah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mengecewakan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Bapak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Ibu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gurunya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Murid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akan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merasa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menjadi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orang yang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gagal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sanggup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membahagiakan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orang lain.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Kadangkala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sikap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seperti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lebih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berbahaya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dari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sikap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penghukum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karena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emosi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akan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tertanam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rapat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hati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 murid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menahan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perasaan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seperti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murid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guru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penghukum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dimana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murid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bisa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menumpahkan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amarahnya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walaupun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negative. Murid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tertekan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seperti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inilah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tiba-tiba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meletus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amarahnya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bisa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menyakiti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diri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sendiri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orang lain.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BF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9BFEF7B-3D12-843E-354A-E7FF14CF5556}"/>
              </a:ext>
            </a:extLst>
          </p:cNvPr>
          <p:cNvSpPr txBox="1"/>
          <p:nvPr/>
        </p:nvSpPr>
        <p:spPr>
          <a:xfrm>
            <a:off x="1828800" y="571500"/>
            <a:ext cx="15011400" cy="8217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TEMAN 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(Nada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suara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ramah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akrab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bercanda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Bahasa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tubuh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merapat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pada murid,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mata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berbinar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senyum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jenaka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):</a:t>
            </a:r>
          </a:p>
          <a:p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“Adi,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ayolah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bagaimana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sih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kamu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Kemarin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kamu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sudah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janji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Bapak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bukan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kenapa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terlambat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lagi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 (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sambil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tertawa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ringan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). Ya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sudah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apa-apa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duduk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dulu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 sana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nanti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bapak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bantu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Kamu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sambil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senyum-senyum</a:t>
            </a:r>
            <a:r>
              <a:rPr lang="en-US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).</a:t>
            </a:r>
          </a:p>
          <a:p>
            <a:endParaRPr lang="en-US" sz="33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ID" sz="33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Tanyakan</a:t>
            </a:r>
            <a:r>
              <a:rPr lang="en-ID" sz="33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kepada</a:t>
            </a:r>
            <a:r>
              <a:rPr lang="en-ID" sz="33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diri</a:t>
            </a:r>
            <a:r>
              <a:rPr lang="en-ID" sz="33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anda</a:t>
            </a:r>
            <a:r>
              <a:rPr lang="en-ID" sz="33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Bagaimana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perasaan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murid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sikap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guru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seperti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  <a:p>
            <a:endParaRPr lang="en-ID" sz="33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ID" sz="33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Hasil</a:t>
            </a:r>
          </a:p>
          <a:p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Murid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akan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merasa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senang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akrab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guru.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termasuk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dampak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positif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hanya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saja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sisi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negatif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murid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menjadi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tergantung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pada guru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tersebut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Bila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ada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masalah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dia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merasa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bisa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mengandalkan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guru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tersebut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membantunya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Akibat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lain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dari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posisi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teman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Adi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hanya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akan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berbuat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sesuatu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bila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menyuruh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adalah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guru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tersebut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dan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belum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tentu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berlaku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sama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guru </a:t>
            </a:r>
            <a:r>
              <a:rPr lang="en-ID" sz="3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lang="en-ID" sz="3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orang lain.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BF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2B362E8-EFC3-8D5C-2B6D-27DBE0D25BD3}"/>
              </a:ext>
            </a:extLst>
          </p:cNvPr>
          <p:cNvSpPr txBox="1"/>
          <p:nvPr/>
        </p:nvSpPr>
        <p:spPr>
          <a:xfrm>
            <a:off x="1828800" y="571500"/>
            <a:ext cx="15011400" cy="8863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PEMANTAU 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(nada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suara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datar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bahasa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tubuh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formal):</a:t>
            </a:r>
          </a:p>
          <a:p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Guru: “Adi,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tahukah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kamu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jam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berapa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kita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memulai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?”</a:t>
            </a:r>
          </a:p>
          <a:p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Adi:    “Tahu Pak!”</a:t>
            </a:r>
          </a:p>
          <a:p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Guru: “Kamu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terlambat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15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menit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apakah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kamu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sudah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mengerti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konsekuensi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harus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dilakukan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bila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terlambat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?”</a:t>
            </a:r>
          </a:p>
          <a:p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Adi:    “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Paham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Pak,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saya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harus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tinggal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kelas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pada jam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istirahat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nanti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mengerjakan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tugas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ketertinggalan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saya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.”</a:t>
            </a:r>
          </a:p>
          <a:p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Guru: “Ya,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benar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nanti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pada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saat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jam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istirahat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kamu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harus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tinggal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kelas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menyelesaikan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tugas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tertinggal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tadi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Saya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tunggu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</a:t>
            </a:r>
          </a:p>
          <a:p>
            <a:endParaRPr lang="en-ID" sz="3000" kern="1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Bagaimana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perasaan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murid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diperlakukan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seperti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  <a:p>
            <a:endParaRPr lang="en-ID" sz="3000" b="1" kern="1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ID" sz="3000" b="1" i="1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HASIL</a:t>
            </a:r>
            <a:r>
              <a:rPr lang="en-ID" sz="3000" i="1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r>
              <a:rPr lang="en-ID" sz="3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Murid </a:t>
            </a:r>
            <a:r>
              <a:rPr lang="en-ID" sz="3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memahami</a:t>
            </a:r>
            <a:r>
              <a:rPr lang="en-ID" sz="3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konsekuensi</a:t>
            </a:r>
            <a:r>
              <a:rPr lang="en-ID" sz="3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ID" sz="3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harus</a:t>
            </a:r>
            <a:r>
              <a:rPr lang="en-ID" sz="3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dijalankan</a:t>
            </a:r>
            <a:r>
              <a:rPr lang="en-ID" sz="3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karena</a:t>
            </a:r>
            <a:r>
              <a:rPr lang="en-ID" sz="3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telah</a:t>
            </a:r>
            <a:r>
              <a:rPr lang="en-ID" sz="3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melanggar</a:t>
            </a:r>
            <a:r>
              <a:rPr lang="en-ID" sz="3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salah </a:t>
            </a:r>
            <a:r>
              <a:rPr lang="en-ID" sz="3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satu</a:t>
            </a:r>
            <a:r>
              <a:rPr lang="en-ID" sz="3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peraturan</a:t>
            </a:r>
            <a:r>
              <a:rPr lang="en-ID" sz="3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sekolah</a:t>
            </a:r>
            <a:r>
              <a:rPr lang="en-ID" sz="3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Guru </a:t>
            </a:r>
            <a:r>
              <a:rPr lang="en-ID" sz="3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ID" sz="3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menunjukkan</a:t>
            </a:r>
            <a:r>
              <a:rPr lang="en-ID" sz="3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suatu</a:t>
            </a:r>
            <a:r>
              <a:rPr lang="en-ID" sz="3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emosi</a:t>
            </a:r>
            <a:r>
              <a:rPr lang="en-ID" sz="3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ID" sz="3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berlebihan</a:t>
            </a:r>
            <a:r>
              <a:rPr lang="en-ID" sz="3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ID" sz="3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menjadi</a:t>
            </a:r>
            <a:r>
              <a:rPr lang="en-ID" sz="3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marah</a:t>
            </a:r>
            <a:r>
              <a:rPr lang="en-ID" sz="3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lang="en-ID" sz="3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membuat</a:t>
            </a:r>
            <a:r>
              <a:rPr lang="en-ID" sz="3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merasa</a:t>
            </a:r>
            <a:r>
              <a:rPr lang="en-ID" sz="3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berbuat</a:t>
            </a:r>
            <a:r>
              <a:rPr lang="en-ID" sz="3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salah.  Murid </a:t>
            </a:r>
            <a:r>
              <a:rPr lang="en-ID" sz="3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tetap</a:t>
            </a:r>
            <a:r>
              <a:rPr lang="en-ID" sz="3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dibuat</a:t>
            </a:r>
            <a:r>
              <a:rPr lang="en-ID" sz="3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ID" sz="3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nyaman</a:t>
            </a:r>
            <a:r>
              <a:rPr lang="en-ID" sz="3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yaitu</a:t>
            </a:r>
            <a:r>
              <a:rPr lang="en-ID" sz="3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ID" sz="3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harus</a:t>
            </a:r>
            <a:r>
              <a:rPr lang="en-ID" sz="3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tinggal</a:t>
            </a:r>
            <a:r>
              <a:rPr lang="en-ID" sz="3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 </a:t>
            </a:r>
            <a:r>
              <a:rPr lang="en-ID" sz="3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kelas</a:t>
            </a:r>
            <a:r>
              <a:rPr lang="en-ID" sz="3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pada </a:t>
            </a:r>
            <a:r>
              <a:rPr lang="en-ID" sz="3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waktu</a:t>
            </a:r>
            <a:r>
              <a:rPr lang="en-ID" sz="3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jam </a:t>
            </a:r>
            <a:r>
              <a:rPr lang="en-ID" sz="3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istirahat</a:t>
            </a:r>
            <a:r>
              <a:rPr lang="en-ID" sz="3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ID" sz="3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mengerjakan</a:t>
            </a:r>
            <a:r>
              <a:rPr lang="en-ID" sz="3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tugas</a:t>
            </a:r>
            <a:r>
              <a:rPr lang="en-ID" sz="3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Guru </a:t>
            </a:r>
            <a:r>
              <a:rPr lang="en-ID" sz="3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tetap</a:t>
            </a:r>
            <a:r>
              <a:rPr lang="en-ID" sz="3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harus</a:t>
            </a:r>
            <a:r>
              <a:rPr lang="en-ID" sz="3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memantau</a:t>
            </a:r>
            <a:r>
              <a:rPr lang="en-ID" sz="3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murid pada </a:t>
            </a:r>
            <a:r>
              <a:rPr lang="en-ID" sz="3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saat</a:t>
            </a:r>
            <a:r>
              <a:rPr lang="en-ID" sz="3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mengerjakan</a:t>
            </a:r>
            <a:r>
              <a:rPr lang="en-ID" sz="3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tugas</a:t>
            </a:r>
            <a:r>
              <a:rPr lang="en-ID" sz="3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 jam </a:t>
            </a:r>
            <a:r>
              <a:rPr lang="en-ID" sz="3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istirahat</a:t>
            </a:r>
            <a:r>
              <a:rPr lang="en-ID" sz="3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karena</a:t>
            </a:r>
            <a:r>
              <a:rPr lang="en-ID" sz="3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murid </a:t>
            </a:r>
            <a:r>
              <a:rPr lang="en-ID" sz="3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ID" sz="3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bisa</a:t>
            </a:r>
            <a:r>
              <a:rPr lang="en-ID" sz="3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ditinggal</a:t>
            </a:r>
            <a:r>
              <a:rPr lang="en-ID" sz="3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seorang</a:t>
            </a:r>
            <a:r>
              <a:rPr lang="en-ID" sz="3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diri</a:t>
            </a:r>
            <a:r>
              <a:rPr lang="en-ID" sz="3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en-ID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BF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5BE4093-9393-6DD0-FD3A-5811ED1F2042}"/>
              </a:ext>
            </a:extLst>
          </p:cNvPr>
          <p:cNvSpPr txBox="1"/>
          <p:nvPr/>
        </p:nvSpPr>
        <p:spPr>
          <a:xfrm>
            <a:off x="1828800" y="571500"/>
            <a:ext cx="15011400" cy="9848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MANAGER 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(nada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suara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tulus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bahasa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tubuh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kaku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mendekat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murid):</a:t>
            </a:r>
          </a:p>
          <a:p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Guru: “Adi,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apakah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kamu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mengetahui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jam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berapa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sekolah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dimulai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?”</a:t>
            </a:r>
          </a:p>
          <a:p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Adi:    “Tahu Pak, jam 7:00!”</a:t>
            </a:r>
          </a:p>
          <a:p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Guru: “Ya,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jadi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kamu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terlambat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kira-kira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bagaimana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kamu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akan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memperbaiki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masalah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?”</a:t>
            </a:r>
          </a:p>
          <a:p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Adi:    “Saya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bisa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menanyakan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teman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saya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Pak,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mengejar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tugas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tertinggal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.”</a:t>
            </a:r>
          </a:p>
          <a:p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Guru:  “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Baik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itu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bisa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dilakukan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Apakah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besok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akan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ada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masalah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kamu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agar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bisa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hadir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tepat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waktu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sekolah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?”</a:t>
            </a:r>
          </a:p>
          <a:p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Adi:     “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Pak,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saya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bisa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hadir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tepat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waktu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.”</a:t>
            </a:r>
          </a:p>
          <a:p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Guru:  “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Baik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Saya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hargai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usahamu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memperbaiki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diri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</a:t>
            </a:r>
          </a:p>
          <a:p>
            <a:endParaRPr lang="en-ID" sz="1400" kern="1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Bagaimana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perasaan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murid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diperlakukan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seperti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0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</a:t>
            </a:r>
            <a:r>
              <a:rPr lang="en-ID" sz="3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  <a:p>
            <a:endParaRPr lang="en-ID" sz="1600" kern="1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ID" sz="28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Pada </a:t>
            </a:r>
            <a:r>
              <a:rPr lang="en-ID" sz="28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posisi</a:t>
            </a:r>
            <a:r>
              <a:rPr lang="en-ID" sz="28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28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Manajer</a:t>
            </a:r>
            <a:r>
              <a:rPr lang="en-ID" sz="28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28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maka</a:t>
            </a:r>
            <a:r>
              <a:rPr lang="en-ID" sz="28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28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suara</a:t>
            </a:r>
            <a:r>
              <a:rPr lang="en-ID" sz="28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guru </a:t>
            </a:r>
            <a:r>
              <a:rPr lang="en-ID" sz="28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sebaiknya</a:t>
            </a:r>
            <a:r>
              <a:rPr lang="en-ID" sz="28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28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tulus</a:t>
            </a:r>
            <a:r>
              <a:rPr lang="en-ID" sz="28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ID" sz="28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ID" sz="28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28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perlu</a:t>
            </a:r>
            <a:r>
              <a:rPr lang="en-ID" sz="28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28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marah</a:t>
            </a:r>
            <a:r>
              <a:rPr lang="en-ID" sz="28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ID" sz="28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ID" sz="28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28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perlu</a:t>
            </a:r>
            <a:r>
              <a:rPr lang="en-ID" sz="28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28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meninggikan</a:t>
            </a:r>
            <a:r>
              <a:rPr lang="en-ID" sz="28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28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suara</a:t>
            </a:r>
            <a:r>
              <a:rPr lang="en-ID" sz="28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ID" sz="28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apalagi</a:t>
            </a:r>
            <a:r>
              <a:rPr lang="en-ID" sz="28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28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menunjuk-nunjuk</a:t>
            </a:r>
            <a:r>
              <a:rPr lang="en-ID" sz="28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28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jari</a:t>
            </a:r>
            <a:r>
              <a:rPr lang="en-ID" sz="28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28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</a:t>
            </a:r>
            <a:r>
              <a:rPr lang="en-ID" sz="28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murid, </a:t>
            </a:r>
            <a:r>
              <a:rPr lang="en-ID" sz="28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berkacak</a:t>
            </a:r>
            <a:r>
              <a:rPr lang="en-ID" sz="28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28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pinggang</a:t>
            </a:r>
            <a:r>
              <a:rPr lang="en-ID" sz="28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ID" sz="28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lang="en-ID" sz="28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28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bersikap</a:t>
            </a:r>
            <a:r>
              <a:rPr lang="en-ID" sz="28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28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seolah-olah</a:t>
            </a:r>
            <a:r>
              <a:rPr lang="en-ID" sz="28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28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menyesal</a:t>
            </a:r>
            <a:r>
              <a:rPr lang="en-ID" sz="28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ID" sz="28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tampak</a:t>
            </a:r>
            <a:r>
              <a:rPr lang="en-ID" sz="28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28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sedih</a:t>
            </a:r>
            <a:r>
              <a:rPr lang="en-ID" sz="28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28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sekali</a:t>
            </a:r>
            <a:r>
              <a:rPr lang="en-ID" sz="28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28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akan</a:t>
            </a:r>
            <a:r>
              <a:rPr lang="en-ID" sz="28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28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perbuatan</a:t>
            </a:r>
            <a:r>
              <a:rPr lang="en-ID" sz="28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murid </a:t>
            </a:r>
            <a:r>
              <a:rPr lang="en-ID" sz="28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ataupun</a:t>
            </a:r>
            <a:r>
              <a:rPr lang="en-ID" sz="28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28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bersenda</a:t>
            </a:r>
            <a:r>
              <a:rPr lang="en-ID" sz="28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28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gurau</a:t>
            </a:r>
            <a:r>
              <a:rPr lang="en-ID" sz="28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28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menempatkan</a:t>
            </a:r>
            <a:r>
              <a:rPr lang="en-ID" sz="28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28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diri</a:t>
            </a:r>
            <a:r>
              <a:rPr lang="en-ID" sz="28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28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sebagai</a:t>
            </a:r>
            <a:r>
              <a:rPr lang="en-ID" sz="28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28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teman</a:t>
            </a:r>
            <a:r>
              <a:rPr lang="en-ID" sz="28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murid.</a:t>
            </a:r>
          </a:p>
          <a:p>
            <a:r>
              <a:rPr lang="en-ID" sz="28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Fokus</a:t>
            </a:r>
            <a:r>
              <a:rPr lang="en-ID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28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ada</a:t>
            </a:r>
            <a:r>
              <a:rPr lang="en-ID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pada murid, </a:t>
            </a:r>
            <a:r>
              <a:rPr lang="en-ID" sz="28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bukan</a:t>
            </a:r>
            <a:r>
              <a:rPr lang="en-ID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28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ID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28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membahagiakan</a:t>
            </a:r>
            <a:r>
              <a:rPr lang="en-ID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guru </a:t>
            </a:r>
            <a:r>
              <a:rPr lang="en-ID" sz="28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lang="en-ID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orang </a:t>
            </a:r>
            <a:r>
              <a:rPr lang="en-ID" sz="28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tua</a:t>
            </a:r>
            <a:r>
              <a:rPr lang="en-ID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Murid </a:t>
            </a:r>
            <a:r>
              <a:rPr lang="en-ID" sz="28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sudah</a:t>
            </a:r>
            <a:r>
              <a:rPr lang="en-ID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28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mengetahui</a:t>
            </a:r>
            <a:r>
              <a:rPr lang="en-ID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28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adanya</a:t>
            </a:r>
            <a:r>
              <a:rPr lang="en-ID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28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suatu</a:t>
            </a:r>
            <a:r>
              <a:rPr lang="en-ID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28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masalah</a:t>
            </a:r>
            <a:r>
              <a:rPr lang="en-ID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dan </a:t>
            </a:r>
            <a:r>
              <a:rPr lang="en-ID" sz="28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sesuatu</a:t>
            </a:r>
            <a:r>
              <a:rPr lang="en-ID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28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perlu</a:t>
            </a:r>
            <a:r>
              <a:rPr lang="en-ID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28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terjadi</a:t>
            </a:r>
            <a:r>
              <a:rPr lang="en-ID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Bila guru </a:t>
            </a:r>
            <a:r>
              <a:rPr lang="en-ID" sz="28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mengambil</a:t>
            </a:r>
            <a:r>
              <a:rPr lang="en-ID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28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posisi</a:t>
            </a:r>
            <a:r>
              <a:rPr lang="en-ID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28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Pemantau</a:t>
            </a:r>
            <a:r>
              <a:rPr lang="en-ID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guru </a:t>
            </a:r>
            <a:r>
              <a:rPr lang="en-ID" sz="28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akan</a:t>
            </a:r>
            <a:r>
              <a:rPr lang="en-ID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28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melihat</a:t>
            </a:r>
            <a:r>
              <a:rPr lang="en-ID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28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apa</a:t>
            </a:r>
            <a:r>
              <a:rPr lang="en-ID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28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konsekuensinya</a:t>
            </a:r>
            <a:r>
              <a:rPr lang="en-ID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28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apa</a:t>
            </a:r>
            <a:r>
              <a:rPr lang="en-ID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28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peraturannya</a:t>
            </a:r>
            <a:r>
              <a:rPr lang="en-ID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 </a:t>
            </a:r>
            <a:r>
              <a:rPr lang="en-ID" sz="28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Namun</a:t>
            </a:r>
            <a:r>
              <a:rPr lang="en-ID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pada </a:t>
            </a:r>
            <a:r>
              <a:rPr lang="en-ID" sz="28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posisi</a:t>
            </a:r>
            <a:r>
              <a:rPr lang="en-ID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28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Manajer</a:t>
            </a:r>
            <a:r>
              <a:rPr lang="en-ID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guru </a:t>
            </a:r>
            <a:r>
              <a:rPr lang="en-ID" sz="28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akan</a:t>
            </a:r>
            <a:r>
              <a:rPr lang="en-ID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28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mengembalikan</a:t>
            </a:r>
            <a:r>
              <a:rPr lang="en-ID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28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tanggung</a:t>
            </a:r>
            <a:r>
              <a:rPr lang="en-ID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28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jawab</a:t>
            </a:r>
            <a:r>
              <a:rPr lang="en-ID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pada murid </a:t>
            </a:r>
            <a:r>
              <a:rPr lang="en-ID" sz="28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ID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28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mencari</a:t>
            </a:r>
            <a:r>
              <a:rPr lang="en-ID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28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jalan</a:t>
            </a:r>
            <a:r>
              <a:rPr lang="en-ID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28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keluar</a:t>
            </a:r>
            <a:r>
              <a:rPr lang="en-ID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28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permasalahannya</a:t>
            </a:r>
            <a:r>
              <a:rPr lang="en-ID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ID" sz="28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tentu</a:t>
            </a:r>
            <a:r>
              <a:rPr lang="en-ID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28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ID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28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bimbingan</a:t>
            </a:r>
            <a:r>
              <a:rPr lang="en-ID" sz="2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guru.</a:t>
            </a:r>
            <a:endParaRPr lang="en-ID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5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2977179" y="2857500"/>
            <a:ext cx="5492590" cy="6093124"/>
          </a:xfrm>
          <a:custGeom>
            <a:avLst/>
            <a:gdLst/>
            <a:ahLst/>
            <a:cxnLst/>
            <a:rect l="l" t="t" r="r" b="b"/>
            <a:pathLst>
              <a:path w="5492590" h="7866990">
                <a:moveTo>
                  <a:pt x="0" y="0"/>
                </a:moveTo>
                <a:lnTo>
                  <a:pt x="5492590" y="0"/>
                </a:lnTo>
                <a:lnTo>
                  <a:pt x="5492590" y="7866990"/>
                </a:lnTo>
                <a:lnTo>
                  <a:pt x="0" y="786699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en-ID" dirty="0"/>
          </a:p>
        </p:txBody>
      </p:sp>
      <p:sp>
        <p:nvSpPr>
          <p:cNvPr id="4" name="TextBox 4"/>
          <p:cNvSpPr txBox="1"/>
          <p:nvPr/>
        </p:nvSpPr>
        <p:spPr>
          <a:xfrm>
            <a:off x="3608951" y="4038538"/>
            <a:ext cx="4229046" cy="3661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Penghukum</a:t>
            </a:r>
            <a:endParaRPr lang="en-US" sz="3399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4759"/>
              </a:lnSpc>
            </a:pPr>
            <a:endParaRPr lang="en-US" sz="3399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4759"/>
              </a:lnSpc>
            </a:pPr>
            <a:endParaRPr lang="en-US" sz="3399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4759"/>
              </a:lnSpc>
            </a:pP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Berdiri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dengan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sebelah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kaki di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depan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kelas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!!!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09800" y="489191"/>
            <a:ext cx="15146507" cy="6439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47"/>
              </a:lnSpc>
            </a:pPr>
            <a:r>
              <a:rPr lang="en-US" sz="5100" dirty="0" err="1">
                <a:solidFill>
                  <a:srgbClr val="121212"/>
                </a:solidFill>
                <a:latin typeface="Biski Bold"/>
                <a:ea typeface="Biski Bold"/>
                <a:cs typeface="Biski Bold"/>
                <a:sym typeface="Biski Bold"/>
              </a:rPr>
              <a:t>Contoh</a:t>
            </a:r>
            <a:r>
              <a:rPr lang="en-US" sz="5100" dirty="0">
                <a:solidFill>
                  <a:srgbClr val="121212"/>
                </a:solidFill>
                <a:latin typeface="Biski Bold"/>
                <a:ea typeface="Biski Bold"/>
                <a:cs typeface="Biski Bold"/>
                <a:sym typeface="Biski Bold"/>
              </a:rPr>
              <a:t> lain </a:t>
            </a:r>
            <a:r>
              <a:rPr lang="en-US" sz="5100" dirty="0" err="1">
                <a:solidFill>
                  <a:srgbClr val="121212"/>
                </a:solidFill>
                <a:latin typeface="Biski Bold"/>
                <a:ea typeface="Biski Bold"/>
                <a:cs typeface="Biski Bold"/>
                <a:sym typeface="Biski Bold"/>
              </a:rPr>
              <a:t>Penerapan</a:t>
            </a:r>
            <a:r>
              <a:rPr lang="en-US" sz="5100" dirty="0">
                <a:solidFill>
                  <a:srgbClr val="121212"/>
                </a:solidFill>
                <a:latin typeface="Biski Bold"/>
                <a:ea typeface="Biski Bold"/>
                <a:cs typeface="Biski Bold"/>
                <a:sym typeface="Biski Bold"/>
              </a:rPr>
              <a:t> 5 </a:t>
            </a:r>
            <a:r>
              <a:rPr lang="en-US" sz="5100" dirty="0" err="1">
                <a:solidFill>
                  <a:srgbClr val="121212"/>
                </a:solidFill>
                <a:latin typeface="Biski Bold"/>
                <a:ea typeface="Biski Bold"/>
                <a:cs typeface="Biski Bold"/>
                <a:sym typeface="Biski Bold"/>
              </a:rPr>
              <a:t>Posisi</a:t>
            </a:r>
            <a:r>
              <a:rPr lang="en-US" sz="5100" dirty="0">
                <a:solidFill>
                  <a:srgbClr val="121212"/>
                </a:solidFill>
                <a:latin typeface="Biski Bold"/>
                <a:ea typeface="Biski Bold"/>
                <a:cs typeface="Biski Bold"/>
                <a:sym typeface="Biski Bold"/>
              </a:rPr>
              <a:t> </a:t>
            </a:r>
            <a:r>
              <a:rPr lang="en-US" sz="5100" dirty="0" err="1">
                <a:solidFill>
                  <a:srgbClr val="121212"/>
                </a:solidFill>
                <a:latin typeface="Biski Bold"/>
                <a:ea typeface="Biski Bold"/>
                <a:cs typeface="Biski Bold"/>
                <a:sym typeface="Biski Bold"/>
              </a:rPr>
              <a:t>Kontrol</a:t>
            </a:r>
            <a:r>
              <a:rPr lang="en-US" sz="5100" dirty="0">
                <a:solidFill>
                  <a:srgbClr val="121212"/>
                </a:solidFill>
                <a:latin typeface="Biski Bold"/>
                <a:ea typeface="Biski Bold"/>
                <a:cs typeface="Biski Bold"/>
                <a:sym typeface="Biski Bold"/>
              </a:rPr>
              <a:t> Guru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879632" y="1336376"/>
            <a:ext cx="15146507" cy="727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599" u="sng" dirty="0" err="1">
                <a:solidFill>
                  <a:srgbClr val="000000"/>
                </a:solidFill>
                <a:latin typeface="Agrandir"/>
                <a:ea typeface="Agrandir"/>
                <a:cs typeface="Agrandir"/>
                <a:sym typeface="Agrandir"/>
              </a:rPr>
              <a:t>Kasus</a:t>
            </a:r>
            <a:r>
              <a:rPr lang="en-US" sz="3599" u="sng" dirty="0">
                <a:solidFill>
                  <a:srgbClr val="000000"/>
                </a:solidFill>
                <a:latin typeface="Agrandir"/>
                <a:ea typeface="Agrandir"/>
                <a:cs typeface="Agrandir"/>
                <a:sym typeface="Agrandir"/>
              </a:rPr>
              <a:t> : </a:t>
            </a:r>
            <a:r>
              <a:rPr lang="en-US" sz="3599" u="sng" dirty="0" err="1">
                <a:solidFill>
                  <a:srgbClr val="000000"/>
                </a:solidFill>
                <a:latin typeface="Agrandir"/>
                <a:ea typeface="Agrandir"/>
                <a:cs typeface="Agrandir"/>
                <a:sym typeface="Agrandir"/>
              </a:rPr>
              <a:t>Murid</a:t>
            </a:r>
            <a:r>
              <a:rPr lang="en-US" sz="3599" u="sng" dirty="0">
                <a:solidFill>
                  <a:srgbClr val="000000"/>
                </a:solidFill>
                <a:latin typeface="Agrandir"/>
                <a:ea typeface="Agrandir"/>
                <a:cs typeface="Agrandir"/>
                <a:sym typeface="Agrandir"/>
              </a:rPr>
              <a:t> </a:t>
            </a:r>
            <a:r>
              <a:rPr lang="en-US" sz="3599" u="sng" dirty="0" err="1">
                <a:solidFill>
                  <a:srgbClr val="000000"/>
                </a:solidFill>
                <a:latin typeface="Agrandir"/>
                <a:ea typeface="Agrandir"/>
                <a:cs typeface="Agrandir"/>
                <a:sym typeface="Agrandir"/>
              </a:rPr>
              <a:t>tidak</a:t>
            </a:r>
            <a:r>
              <a:rPr lang="en-US" sz="3599" u="sng" dirty="0">
                <a:solidFill>
                  <a:srgbClr val="000000"/>
                </a:solidFill>
                <a:latin typeface="Agrandir"/>
                <a:ea typeface="Agrandir"/>
                <a:cs typeface="Agrandir"/>
                <a:sym typeface="Agrandir"/>
              </a:rPr>
              <a:t> </a:t>
            </a:r>
            <a:r>
              <a:rPr lang="en-US" sz="3599" u="sng" dirty="0" err="1">
                <a:solidFill>
                  <a:srgbClr val="000000"/>
                </a:solidFill>
                <a:latin typeface="Agrandir"/>
                <a:ea typeface="Agrandir"/>
                <a:cs typeface="Agrandir"/>
                <a:sym typeface="Agrandir"/>
              </a:rPr>
              <a:t>mengerjakan</a:t>
            </a:r>
            <a:r>
              <a:rPr lang="en-US" sz="3599" u="sng" dirty="0">
                <a:solidFill>
                  <a:srgbClr val="000000"/>
                </a:solidFill>
                <a:latin typeface="Agrandir"/>
                <a:ea typeface="Agrandir"/>
                <a:cs typeface="Agrandir"/>
                <a:sym typeface="Agrandir"/>
              </a:rPr>
              <a:t> </a:t>
            </a:r>
            <a:r>
              <a:rPr lang="en-US" sz="3599" u="sng" dirty="0" err="1">
                <a:solidFill>
                  <a:srgbClr val="000000"/>
                </a:solidFill>
                <a:latin typeface="Agrandir"/>
                <a:ea typeface="Agrandir"/>
                <a:cs typeface="Agrandir"/>
                <a:sym typeface="Agrandir"/>
              </a:rPr>
              <a:t>tugas</a:t>
            </a:r>
            <a:r>
              <a:rPr lang="en-US" sz="3599" u="sng" dirty="0">
                <a:solidFill>
                  <a:srgbClr val="000000"/>
                </a:solidFill>
                <a:latin typeface="Agrandir"/>
                <a:ea typeface="Agrandir"/>
                <a:cs typeface="Agrandir"/>
                <a:sym typeface="Agrandir"/>
              </a:rPr>
              <a:t> yang di </a:t>
            </a:r>
            <a:r>
              <a:rPr lang="en-US" sz="3599" u="sng" dirty="0" err="1">
                <a:solidFill>
                  <a:srgbClr val="000000"/>
                </a:solidFill>
                <a:latin typeface="Agrandir"/>
                <a:ea typeface="Agrandir"/>
                <a:cs typeface="Agrandir"/>
                <a:sym typeface="Agrandir"/>
              </a:rPr>
              <a:t>berikan</a:t>
            </a:r>
            <a:r>
              <a:rPr lang="en-US" sz="3599" u="sng" dirty="0">
                <a:solidFill>
                  <a:srgbClr val="000000"/>
                </a:solidFill>
                <a:latin typeface="Agrandir"/>
                <a:ea typeface="Agrandir"/>
                <a:cs typeface="Agrandir"/>
                <a:sym typeface="Agrandir"/>
              </a:rPr>
              <a:t> guru</a:t>
            </a:r>
          </a:p>
        </p:txBody>
      </p:sp>
      <p:sp>
        <p:nvSpPr>
          <p:cNvPr id="7" name="Freeform 7"/>
          <p:cNvSpPr/>
          <p:nvPr/>
        </p:nvSpPr>
        <p:spPr>
          <a:xfrm>
            <a:off x="9987698" y="2857499"/>
            <a:ext cx="5492590" cy="6093125"/>
          </a:xfrm>
          <a:custGeom>
            <a:avLst/>
            <a:gdLst/>
            <a:ahLst/>
            <a:cxnLst/>
            <a:rect l="l" t="t" r="r" b="b"/>
            <a:pathLst>
              <a:path w="5492590" h="7866990">
                <a:moveTo>
                  <a:pt x="0" y="0"/>
                </a:moveTo>
                <a:lnTo>
                  <a:pt x="5492589" y="0"/>
                </a:lnTo>
                <a:lnTo>
                  <a:pt x="5492589" y="7866990"/>
                </a:lnTo>
                <a:lnTo>
                  <a:pt x="0" y="786699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sp>
      <p:sp>
        <p:nvSpPr>
          <p:cNvPr id="10" name="TextBox 10"/>
          <p:cNvSpPr txBox="1"/>
          <p:nvPr/>
        </p:nvSpPr>
        <p:spPr>
          <a:xfrm>
            <a:off x="10619469" y="3278123"/>
            <a:ext cx="4229046" cy="5508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Pembuat</a:t>
            </a:r>
            <a:r>
              <a:rPr lang="en-US" sz="3399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Merasa</a:t>
            </a:r>
            <a:r>
              <a:rPr lang="en-US" sz="3399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Bersalah</a:t>
            </a:r>
            <a:endParaRPr lang="en-US" sz="3399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4759"/>
              </a:lnSpc>
            </a:pPr>
            <a:endParaRPr lang="en-US" sz="3399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4759"/>
              </a:lnSpc>
            </a:pP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Kesekian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kali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ibu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sudah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ingatkan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kamu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senang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ya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melihat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ibu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terus-terusan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bertindak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seperti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ini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5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2977179" y="2628899"/>
            <a:ext cx="5492590" cy="6442711"/>
          </a:xfrm>
          <a:custGeom>
            <a:avLst/>
            <a:gdLst/>
            <a:ahLst/>
            <a:cxnLst/>
            <a:rect l="l" t="t" r="r" b="b"/>
            <a:pathLst>
              <a:path w="5492590" h="7866990">
                <a:moveTo>
                  <a:pt x="0" y="0"/>
                </a:moveTo>
                <a:lnTo>
                  <a:pt x="5492590" y="0"/>
                </a:lnTo>
                <a:lnTo>
                  <a:pt x="5492590" y="7866990"/>
                </a:lnTo>
                <a:lnTo>
                  <a:pt x="0" y="786699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sp>
      <p:sp>
        <p:nvSpPr>
          <p:cNvPr id="4" name="TextBox 4"/>
          <p:cNvSpPr txBox="1"/>
          <p:nvPr/>
        </p:nvSpPr>
        <p:spPr>
          <a:xfrm>
            <a:off x="3608951" y="3086100"/>
            <a:ext cx="4229046" cy="4892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Teman</a:t>
            </a:r>
            <a:endParaRPr lang="en-US" sz="3399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4759"/>
              </a:lnSpc>
            </a:pPr>
            <a:endParaRPr lang="en-US" sz="3399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4759"/>
              </a:lnSpc>
            </a:pPr>
            <a:endParaRPr lang="en-US" sz="3399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4759"/>
              </a:lnSpc>
            </a:pP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Ayo dong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kamu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kerjakan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tugasnya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nanti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kalau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sudah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selesai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kita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main games.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879632" y="401308"/>
            <a:ext cx="15146507" cy="695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35"/>
              </a:lnSpc>
            </a:pPr>
            <a:r>
              <a:rPr lang="en-US" sz="5500" dirty="0" err="1">
                <a:solidFill>
                  <a:srgbClr val="121212"/>
                </a:solidFill>
                <a:latin typeface="Biski Bold"/>
                <a:ea typeface="Biski Bold"/>
                <a:cs typeface="Biski Bold"/>
                <a:sym typeface="Biski Bold"/>
              </a:rPr>
              <a:t>Contoh</a:t>
            </a:r>
            <a:r>
              <a:rPr lang="en-US" sz="5500" dirty="0">
                <a:solidFill>
                  <a:srgbClr val="121212"/>
                </a:solidFill>
                <a:latin typeface="Biski Bold"/>
                <a:ea typeface="Biski Bold"/>
                <a:cs typeface="Biski Bold"/>
                <a:sym typeface="Biski Bold"/>
              </a:rPr>
              <a:t> </a:t>
            </a:r>
            <a:r>
              <a:rPr lang="en-US" sz="5500" dirty="0" err="1">
                <a:solidFill>
                  <a:srgbClr val="121212"/>
                </a:solidFill>
                <a:latin typeface="Biski Bold"/>
                <a:ea typeface="Biski Bold"/>
                <a:cs typeface="Biski Bold"/>
                <a:sym typeface="Biski Bold"/>
              </a:rPr>
              <a:t>Penerapan</a:t>
            </a:r>
            <a:r>
              <a:rPr lang="en-US" sz="5500" dirty="0">
                <a:solidFill>
                  <a:srgbClr val="121212"/>
                </a:solidFill>
                <a:latin typeface="Biski Bold"/>
                <a:ea typeface="Biski Bold"/>
                <a:cs typeface="Biski Bold"/>
                <a:sym typeface="Biski Bold"/>
              </a:rPr>
              <a:t> 5 </a:t>
            </a:r>
            <a:r>
              <a:rPr lang="en-US" sz="5500" dirty="0" err="1">
                <a:solidFill>
                  <a:srgbClr val="121212"/>
                </a:solidFill>
                <a:latin typeface="Biski Bold"/>
                <a:ea typeface="Biski Bold"/>
                <a:cs typeface="Biski Bold"/>
                <a:sym typeface="Biski Bold"/>
              </a:rPr>
              <a:t>Posisi</a:t>
            </a:r>
            <a:r>
              <a:rPr lang="en-US" sz="5500" dirty="0">
                <a:solidFill>
                  <a:srgbClr val="121212"/>
                </a:solidFill>
                <a:latin typeface="Biski Bold"/>
                <a:ea typeface="Biski Bold"/>
                <a:cs typeface="Biski Bold"/>
                <a:sym typeface="Biski Bold"/>
              </a:rPr>
              <a:t> </a:t>
            </a:r>
            <a:r>
              <a:rPr lang="en-US" sz="5500" dirty="0" err="1">
                <a:solidFill>
                  <a:srgbClr val="121212"/>
                </a:solidFill>
                <a:latin typeface="Biski Bold"/>
                <a:ea typeface="Biski Bold"/>
                <a:cs typeface="Biski Bold"/>
                <a:sym typeface="Biski Bold"/>
              </a:rPr>
              <a:t>Kontrol</a:t>
            </a:r>
            <a:r>
              <a:rPr lang="en-US" sz="5500" dirty="0">
                <a:solidFill>
                  <a:srgbClr val="121212"/>
                </a:solidFill>
                <a:latin typeface="Biski Bold"/>
                <a:ea typeface="Biski Bold"/>
                <a:cs typeface="Biski Bold"/>
                <a:sym typeface="Biski Bold"/>
              </a:rPr>
              <a:t> Guru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879632" y="1215390"/>
            <a:ext cx="15146507" cy="727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599" u="sng">
                <a:solidFill>
                  <a:srgbClr val="000000"/>
                </a:solidFill>
                <a:latin typeface="Agrandir"/>
                <a:ea typeface="Agrandir"/>
                <a:cs typeface="Agrandir"/>
                <a:sym typeface="Agrandir"/>
              </a:rPr>
              <a:t>Kasus : Murid tidak mengerjakan tugas yang di berikan guru</a:t>
            </a:r>
          </a:p>
        </p:txBody>
      </p:sp>
      <p:sp>
        <p:nvSpPr>
          <p:cNvPr id="7" name="Freeform 7"/>
          <p:cNvSpPr/>
          <p:nvPr/>
        </p:nvSpPr>
        <p:spPr>
          <a:xfrm>
            <a:off x="9987698" y="2628899"/>
            <a:ext cx="5492590" cy="6442711"/>
          </a:xfrm>
          <a:custGeom>
            <a:avLst/>
            <a:gdLst/>
            <a:ahLst/>
            <a:cxnLst/>
            <a:rect l="l" t="t" r="r" b="b"/>
            <a:pathLst>
              <a:path w="5492590" h="7866990">
                <a:moveTo>
                  <a:pt x="0" y="0"/>
                </a:moveTo>
                <a:lnTo>
                  <a:pt x="5492589" y="0"/>
                </a:lnTo>
                <a:lnTo>
                  <a:pt x="5492589" y="7866990"/>
                </a:lnTo>
                <a:lnTo>
                  <a:pt x="0" y="786699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sp>
      <p:sp>
        <p:nvSpPr>
          <p:cNvPr id="10" name="TextBox 10"/>
          <p:cNvSpPr txBox="1"/>
          <p:nvPr/>
        </p:nvSpPr>
        <p:spPr>
          <a:xfrm>
            <a:off x="10619469" y="3081591"/>
            <a:ext cx="4229046" cy="5821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19"/>
              </a:lnSpc>
            </a:pPr>
            <a:r>
              <a:rPr lang="en-US" sz="3299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Pemantau</a:t>
            </a:r>
            <a:endParaRPr lang="en-US" sz="3299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4619"/>
              </a:lnSpc>
            </a:pPr>
            <a:endParaRPr lang="en-US" sz="3299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4619"/>
              </a:lnSpc>
            </a:pPr>
            <a:r>
              <a:rPr lang="en-US" sz="32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Kamu </a:t>
            </a:r>
            <a:r>
              <a:rPr lang="en-US" sz="32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sudah</a:t>
            </a:r>
            <a:r>
              <a:rPr lang="en-US" sz="32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melakukan</a:t>
            </a:r>
            <a:r>
              <a:rPr lang="en-US" sz="32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kesalahan</a:t>
            </a:r>
            <a:r>
              <a:rPr lang="en-US" sz="32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dan </a:t>
            </a:r>
            <a:r>
              <a:rPr lang="en-US" sz="32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sudah</a:t>
            </a:r>
            <a:r>
              <a:rPr lang="en-US" sz="32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mengetahui</a:t>
            </a:r>
            <a:r>
              <a:rPr lang="en-US" sz="32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konsekuensinya</a:t>
            </a:r>
            <a:r>
              <a:rPr lang="en-US" sz="32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 </a:t>
            </a:r>
            <a:r>
              <a:rPr lang="en-US" sz="32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Sekarang</a:t>
            </a:r>
            <a:r>
              <a:rPr lang="en-US" sz="32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selesaikan</a:t>
            </a:r>
            <a:r>
              <a:rPr lang="en-US" sz="32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dan </a:t>
            </a:r>
            <a:r>
              <a:rPr lang="en-US" sz="32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segera</a:t>
            </a:r>
            <a:r>
              <a:rPr lang="en-US" sz="32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kumpulkan</a:t>
            </a:r>
            <a:r>
              <a:rPr lang="en-US" sz="32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5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6397705" y="2705099"/>
            <a:ext cx="5492590" cy="6629401"/>
          </a:xfrm>
          <a:custGeom>
            <a:avLst/>
            <a:gdLst/>
            <a:ahLst/>
            <a:cxnLst/>
            <a:rect l="l" t="t" r="r" b="b"/>
            <a:pathLst>
              <a:path w="5492590" h="7866990">
                <a:moveTo>
                  <a:pt x="0" y="0"/>
                </a:moveTo>
                <a:lnTo>
                  <a:pt x="5492590" y="0"/>
                </a:lnTo>
                <a:lnTo>
                  <a:pt x="5492590" y="7866990"/>
                </a:lnTo>
                <a:lnTo>
                  <a:pt x="0" y="786699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sp>
      <p:sp>
        <p:nvSpPr>
          <p:cNvPr id="4" name="TextBox 4"/>
          <p:cNvSpPr txBox="1"/>
          <p:nvPr/>
        </p:nvSpPr>
        <p:spPr>
          <a:xfrm>
            <a:off x="6986065" y="2978086"/>
            <a:ext cx="4411120" cy="6123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Manajer</a:t>
            </a:r>
            <a:endParaRPr lang="en-US" sz="3399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4759"/>
              </a:lnSpc>
            </a:pPr>
            <a:endParaRPr lang="en-US" sz="3399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4759"/>
              </a:lnSpc>
            </a:pP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Apakah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kamu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tahu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kesalahanmu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?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Keyakinan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sekolah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apa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yang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kamu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langgar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? Dan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apa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yang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akan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kamu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lakukan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untuk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menyelesaikannya</a:t>
            </a: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922293" y="477508"/>
            <a:ext cx="15146507" cy="695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35"/>
              </a:lnSpc>
            </a:pPr>
            <a:r>
              <a:rPr lang="en-US" sz="5500" dirty="0" err="1">
                <a:solidFill>
                  <a:srgbClr val="121212"/>
                </a:solidFill>
                <a:latin typeface="Biski Bold"/>
                <a:ea typeface="Biski Bold"/>
                <a:cs typeface="Biski Bold"/>
                <a:sym typeface="Biski Bold"/>
              </a:rPr>
              <a:t>Contoh</a:t>
            </a:r>
            <a:r>
              <a:rPr lang="en-US" sz="5500" dirty="0">
                <a:solidFill>
                  <a:srgbClr val="121212"/>
                </a:solidFill>
                <a:latin typeface="Biski Bold"/>
                <a:ea typeface="Biski Bold"/>
                <a:cs typeface="Biski Bold"/>
                <a:sym typeface="Biski Bold"/>
              </a:rPr>
              <a:t> </a:t>
            </a:r>
            <a:r>
              <a:rPr lang="en-US" sz="5500" dirty="0" err="1">
                <a:solidFill>
                  <a:srgbClr val="121212"/>
                </a:solidFill>
                <a:latin typeface="Biski Bold"/>
                <a:ea typeface="Biski Bold"/>
                <a:cs typeface="Biski Bold"/>
                <a:sym typeface="Biski Bold"/>
              </a:rPr>
              <a:t>Penerapan</a:t>
            </a:r>
            <a:r>
              <a:rPr lang="en-US" sz="5500" dirty="0">
                <a:solidFill>
                  <a:srgbClr val="121212"/>
                </a:solidFill>
                <a:latin typeface="Biski Bold"/>
                <a:ea typeface="Biski Bold"/>
                <a:cs typeface="Biski Bold"/>
                <a:sym typeface="Biski Bold"/>
              </a:rPr>
              <a:t> 5 </a:t>
            </a:r>
            <a:r>
              <a:rPr lang="en-US" sz="5500" dirty="0" err="1">
                <a:solidFill>
                  <a:srgbClr val="121212"/>
                </a:solidFill>
                <a:latin typeface="Biski Bold"/>
                <a:ea typeface="Biski Bold"/>
                <a:cs typeface="Biski Bold"/>
                <a:sym typeface="Biski Bold"/>
              </a:rPr>
              <a:t>Posisi</a:t>
            </a:r>
            <a:r>
              <a:rPr lang="en-US" sz="5500" dirty="0">
                <a:solidFill>
                  <a:srgbClr val="121212"/>
                </a:solidFill>
                <a:latin typeface="Biski Bold"/>
                <a:ea typeface="Biski Bold"/>
                <a:cs typeface="Biski Bold"/>
                <a:sym typeface="Biski Bold"/>
              </a:rPr>
              <a:t> </a:t>
            </a:r>
            <a:r>
              <a:rPr lang="en-US" sz="5500" dirty="0" err="1">
                <a:solidFill>
                  <a:srgbClr val="121212"/>
                </a:solidFill>
                <a:latin typeface="Biski Bold"/>
                <a:ea typeface="Biski Bold"/>
                <a:cs typeface="Biski Bold"/>
                <a:sym typeface="Biski Bold"/>
              </a:rPr>
              <a:t>Kontrol</a:t>
            </a:r>
            <a:r>
              <a:rPr lang="en-US" sz="5500" dirty="0">
                <a:solidFill>
                  <a:srgbClr val="121212"/>
                </a:solidFill>
                <a:latin typeface="Biski Bold"/>
                <a:ea typeface="Biski Bold"/>
                <a:cs typeface="Biski Bold"/>
                <a:sym typeface="Biski Bold"/>
              </a:rPr>
              <a:t> Guru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879631" y="1294812"/>
            <a:ext cx="15146507" cy="727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599" u="sng" dirty="0" err="1">
                <a:solidFill>
                  <a:srgbClr val="000000"/>
                </a:solidFill>
                <a:latin typeface="Agrandir"/>
                <a:ea typeface="Agrandir"/>
                <a:cs typeface="Agrandir"/>
                <a:sym typeface="Agrandir"/>
              </a:rPr>
              <a:t>Kasus</a:t>
            </a:r>
            <a:r>
              <a:rPr lang="en-US" sz="3599" u="sng" dirty="0">
                <a:solidFill>
                  <a:srgbClr val="000000"/>
                </a:solidFill>
                <a:latin typeface="Agrandir"/>
                <a:ea typeface="Agrandir"/>
                <a:cs typeface="Agrandir"/>
                <a:sym typeface="Agrandir"/>
              </a:rPr>
              <a:t> : </a:t>
            </a:r>
            <a:r>
              <a:rPr lang="en-US" sz="3599" u="sng" dirty="0" err="1">
                <a:solidFill>
                  <a:srgbClr val="000000"/>
                </a:solidFill>
                <a:latin typeface="Agrandir"/>
                <a:ea typeface="Agrandir"/>
                <a:cs typeface="Agrandir"/>
                <a:sym typeface="Agrandir"/>
              </a:rPr>
              <a:t>Murid</a:t>
            </a:r>
            <a:r>
              <a:rPr lang="en-US" sz="3599" u="sng" dirty="0">
                <a:solidFill>
                  <a:srgbClr val="000000"/>
                </a:solidFill>
                <a:latin typeface="Agrandir"/>
                <a:ea typeface="Agrandir"/>
                <a:cs typeface="Agrandir"/>
                <a:sym typeface="Agrandir"/>
              </a:rPr>
              <a:t> </a:t>
            </a:r>
            <a:r>
              <a:rPr lang="en-US" sz="3599" u="sng" dirty="0" err="1">
                <a:solidFill>
                  <a:srgbClr val="000000"/>
                </a:solidFill>
                <a:latin typeface="Agrandir"/>
                <a:ea typeface="Agrandir"/>
                <a:cs typeface="Agrandir"/>
                <a:sym typeface="Agrandir"/>
              </a:rPr>
              <a:t>tidak</a:t>
            </a:r>
            <a:r>
              <a:rPr lang="en-US" sz="3599" u="sng" dirty="0">
                <a:solidFill>
                  <a:srgbClr val="000000"/>
                </a:solidFill>
                <a:latin typeface="Agrandir"/>
                <a:ea typeface="Agrandir"/>
                <a:cs typeface="Agrandir"/>
                <a:sym typeface="Agrandir"/>
              </a:rPr>
              <a:t> </a:t>
            </a:r>
            <a:r>
              <a:rPr lang="en-US" sz="3599" u="sng" dirty="0" err="1">
                <a:solidFill>
                  <a:srgbClr val="000000"/>
                </a:solidFill>
                <a:latin typeface="Agrandir"/>
                <a:ea typeface="Agrandir"/>
                <a:cs typeface="Agrandir"/>
                <a:sym typeface="Agrandir"/>
              </a:rPr>
              <a:t>mengerjakan</a:t>
            </a:r>
            <a:r>
              <a:rPr lang="en-US" sz="3599" u="sng" dirty="0">
                <a:solidFill>
                  <a:srgbClr val="000000"/>
                </a:solidFill>
                <a:latin typeface="Agrandir"/>
                <a:ea typeface="Agrandir"/>
                <a:cs typeface="Agrandir"/>
                <a:sym typeface="Agrandir"/>
              </a:rPr>
              <a:t> </a:t>
            </a:r>
            <a:r>
              <a:rPr lang="en-US" sz="3599" u="sng" dirty="0" err="1">
                <a:solidFill>
                  <a:srgbClr val="000000"/>
                </a:solidFill>
                <a:latin typeface="Agrandir"/>
                <a:ea typeface="Agrandir"/>
                <a:cs typeface="Agrandir"/>
                <a:sym typeface="Agrandir"/>
              </a:rPr>
              <a:t>tugas</a:t>
            </a:r>
            <a:r>
              <a:rPr lang="en-US" sz="3599" u="sng" dirty="0">
                <a:solidFill>
                  <a:srgbClr val="000000"/>
                </a:solidFill>
                <a:latin typeface="Agrandir"/>
                <a:ea typeface="Agrandir"/>
                <a:cs typeface="Agrandir"/>
                <a:sym typeface="Agrandir"/>
              </a:rPr>
              <a:t> yang di </a:t>
            </a:r>
            <a:r>
              <a:rPr lang="en-US" sz="3599" u="sng" dirty="0" err="1">
                <a:solidFill>
                  <a:srgbClr val="000000"/>
                </a:solidFill>
                <a:latin typeface="Agrandir"/>
                <a:ea typeface="Agrandir"/>
                <a:cs typeface="Agrandir"/>
                <a:sym typeface="Agrandir"/>
              </a:rPr>
              <a:t>berikan</a:t>
            </a:r>
            <a:r>
              <a:rPr lang="en-US" sz="3599" u="sng" dirty="0">
                <a:solidFill>
                  <a:srgbClr val="000000"/>
                </a:solidFill>
                <a:latin typeface="Agrandir"/>
                <a:ea typeface="Agrandir"/>
                <a:cs typeface="Agrandir"/>
                <a:sym typeface="Agrandir"/>
              </a:rPr>
              <a:t> guru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DE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330815" y="1466075"/>
            <a:ext cx="7264358" cy="6955622"/>
          </a:xfrm>
          <a:custGeom>
            <a:avLst/>
            <a:gdLst/>
            <a:ahLst/>
            <a:cxnLst/>
            <a:rect l="l" t="t" r="r" b="b"/>
            <a:pathLst>
              <a:path w="7264358" h="6955622">
                <a:moveTo>
                  <a:pt x="0" y="0"/>
                </a:moveTo>
                <a:lnTo>
                  <a:pt x="7264358" y="0"/>
                </a:lnTo>
                <a:lnTo>
                  <a:pt x="7264358" y="6955622"/>
                </a:lnTo>
                <a:lnTo>
                  <a:pt x="0" y="69556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397371" y="3641479"/>
            <a:ext cx="2746629" cy="4114800"/>
          </a:xfrm>
          <a:custGeom>
            <a:avLst/>
            <a:gdLst/>
            <a:ahLst/>
            <a:cxnLst/>
            <a:rect l="l" t="t" r="r" b="b"/>
            <a:pathLst>
              <a:path w="2746629" h="4114800">
                <a:moveTo>
                  <a:pt x="0" y="0"/>
                </a:moveTo>
                <a:lnTo>
                  <a:pt x="2746629" y="0"/>
                </a:lnTo>
                <a:lnTo>
                  <a:pt x="274662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3702113"/>
            <a:ext cx="6084420" cy="3043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99"/>
              </a:lnSpc>
            </a:pPr>
            <a:r>
              <a:rPr lang="en-US" sz="6700">
                <a:solidFill>
                  <a:srgbClr val="121212"/>
                </a:solidFill>
                <a:latin typeface="Biski Ultra-Bold"/>
                <a:ea typeface="Biski Ultra-Bold"/>
                <a:cs typeface="Biski Ultra-Bold"/>
                <a:sym typeface="Biski Ultra-Bold"/>
              </a:rPr>
              <a:t>Posisi Kontrol Apakah Aku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891805" y="3128141"/>
            <a:ext cx="4142379" cy="2291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019"/>
              </a:lnSpc>
            </a:pPr>
            <a:r>
              <a:rPr lang="en-US" sz="42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Saya kecewa sekali dengan kamu!!!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DE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374516" y="3004220"/>
            <a:ext cx="10202138" cy="3481479"/>
          </a:xfrm>
          <a:custGeom>
            <a:avLst/>
            <a:gdLst/>
            <a:ahLst/>
            <a:cxnLst/>
            <a:rect l="l" t="t" r="r" b="b"/>
            <a:pathLst>
              <a:path w="10202138" h="3481479">
                <a:moveTo>
                  <a:pt x="0" y="0"/>
                </a:moveTo>
                <a:lnTo>
                  <a:pt x="10202138" y="0"/>
                </a:lnTo>
                <a:lnTo>
                  <a:pt x="10202138" y="3481480"/>
                </a:lnTo>
                <a:lnTo>
                  <a:pt x="0" y="34814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205508" y="4240452"/>
            <a:ext cx="8540154" cy="875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859"/>
              </a:lnSpc>
            </a:pPr>
            <a:r>
              <a:rPr lang="en-US" sz="48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Pembuat merasa bersalah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DE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330815" y="1466075"/>
            <a:ext cx="7264358" cy="6955622"/>
          </a:xfrm>
          <a:custGeom>
            <a:avLst/>
            <a:gdLst/>
            <a:ahLst/>
            <a:cxnLst/>
            <a:rect l="l" t="t" r="r" b="b"/>
            <a:pathLst>
              <a:path w="7264358" h="6955622">
                <a:moveTo>
                  <a:pt x="0" y="0"/>
                </a:moveTo>
                <a:lnTo>
                  <a:pt x="7264358" y="0"/>
                </a:lnTo>
                <a:lnTo>
                  <a:pt x="7264358" y="6955622"/>
                </a:lnTo>
                <a:lnTo>
                  <a:pt x="0" y="69556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397371" y="3641479"/>
            <a:ext cx="2746629" cy="4114800"/>
          </a:xfrm>
          <a:custGeom>
            <a:avLst/>
            <a:gdLst/>
            <a:ahLst/>
            <a:cxnLst/>
            <a:rect l="l" t="t" r="r" b="b"/>
            <a:pathLst>
              <a:path w="2746629" h="4114800">
                <a:moveTo>
                  <a:pt x="0" y="0"/>
                </a:moveTo>
                <a:lnTo>
                  <a:pt x="2746629" y="0"/>
                </a:lnTo>
                <a:lnTo>
                  <a:pt x="274662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3702113"/>
            <a:ext cx="6084420" cy="3043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99"/>
              </a:lnSpc>
            </a:pPr>
            <a:r>
              <a:rPr lang="en-US" sz="6700">
                <a:solidFill>
                  <a:srgbClr val="121212"/>
                </a:solidFill>
                <a:latin typeface="Biski Ultra-Bold"/>
                <a:ea typeface="Biski Ultra-Bold"/>
                <a:cs typeface="Biski Ultra-Bold"/>
                <a:sym typeface="Biski Ultra-Bold"/>
              </a:rPr>
              <a:t>Posisi Kontrol Apakah Aku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679385" y="2494668"/>
            <a:ext cx="4567218" cy="3204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5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Kamu tidak pernah benar melakukannya. Sekarang keliling lapangan 3 kali!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DE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374516" y="3004220"/>
            <a:ext cx="10202138" cy="3481479"/>
          </a:xfrm>
          <a:custGeom>
            <a:avLst/>
            <a:gdLst/>
            <a:ahLst/>
            <a:cxnLst/>
            <a:rect l="l" t="t" r="r" b="b"/>
            <a:pathLst>
              <a:path w="10202138" h="3481479">
                <a:moveTo>
                  <a:pt x="0" y="0"/>
                </a:moveTo>
                <a:lnTo>
                  <a:pt x="10202138" y="0"/>
                </a:lnTo>
                <a:lnTo>
                  <a:pt x="10202138" y="3481480"/>
                </a:lnTo>
                <a:lnTo>
                  <a:pt x="0" y="34814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205508" y="4240452"/>
            <a:ext cx="8540154" cy="875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59"/>
              </a:lnSpc>
            </a:pPr>
            <a:r>
              <a:rPr lang="en-US" sz="48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Penghukum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DE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330815" y="1466075"/>
            <a:ext cx="7264358" cy="6955622"/>
          </a:xfrm>
          <a:custGeom>
            <a:avLst/>
            <a:gdLst/>
            <a:ahLst/>
            <a:cxnLst/>
            <a:rect l="l" t="t" r="r" b="b"/>
            <a:pathLst>
              <a:path w="7264358" h="6955622">
                <a:moveTo>
                  <a:pt x="0" y="0"/>
                </a:moveTo>
                <a:lnTo>
                  <a:pt x="7264358" y="0"/>
                </a:lnTo>
                <a:lnTo>
                  <a:pt x="7264358" y="6955622"/>
                </a:lnTo>
                <a:lnTo>
                  <a:pt x="0" y="69556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397371" y="3641479"/>
            <a:ext cx="2746629" cy="4114800"/>
          </a:xfrm>
          <a:custGeom>
            <a:avLst/>
            <a:gdLst/>
            <a:ahLst/>
            <a:cxnLst/>
            <a:rect l="l" t="t" r="r" b="b"/>
            <a:pathLst>
              <a:path w="2746629" h="4114800">
                <a:moveTo>
                  <a:pt x="0" y="0"/>
                </a:moveTo>
                <a:lnTo>
                  <a:pt x="2746629" y="0"/>
                </a:lnTo>
                <a:lnTo>
                  <a:pt x="274662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3702113"/>
            <a:ext cx="6084420" cy="3043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99"/>
              </a:lnSpc>
            </a:pPr>
            <a:r>
              <a:rPr lang="en-US" sz="6700">
                <a:solidFill>
                  <a:srgbClr val="121212"/>
                </a:solidFill>
                <a:latin typeface="Biski Ultra-Bold"/>
                <a:ea typeface="Biski Ultra-Bold"/>
                <a:cs typeface="Biski Ultra-Bold"/>
                <a:sym typeface="Biski Ultra-Bold"/>
              </a:rPr>
              <a:t>Posisi Kontrol Apakah Aku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679385" y="2853187"/>
            <a:ext cx="4567218" cy="2566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5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Kira-kira bagaimana kamu akan memperbaiki masalah ini?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DE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374516" y="3004220"/>
            <a:ext cx="10202138" cy="3481479"/>
          </a:xfrm>
          <a:custGeom>
            <a:avLst/>
            <a:gdLst/>
            <a:ahLst/>
            <a:cxnLst/>
            <a:rect l="l" t="t" r="r" b="b"/>
            <a:pathLst>
              <a:path w="10202138" h="3481479">
                <a:moveTo>
                  <a:pt x="0" y="0"/>
                </a:moveTo>
                <a:lnTo>
                  <a:pt x="10202138" y="0"/>
                </a:lnTo>
                <a:lnTo>
                  <a:pt x="10202138" y="3481480"/>
                </a:lnTo>
                <a:lnTo>
                  <a:pt x="0" y="34814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205508" y="4240452"/>
            <a:ext cx="8540154" cy="875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59"/>
              </a:lnSpc>
            </a:pPr>
            <a:r>
              <a:rPr lang="en-US" sz="48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Manajer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DE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330815" y="1466075"/>
            <a:ext cx="7264358" cy="6955622"/>
          </a:xfrm>
          <a:custGeom>
            <a:avLst/>
            <a:gdLst/>
            <a:ahLst/>
            <a:cxnLst/>
            <a:rect l="l" t="t" r="r" b="b"/>
            <a:pathLst>
              <a:path w="7264358" h="6955622">
                <a:moveTo>
                  <a:pt x="0" y="0"/>
                </a:moveTo>
                <a:lnTo>
                  <a:pt x="7264358" y="0"/>
                </a:lnTo>
                <a:lnTo>
                  <a:pt x="7264358" y="6955622"/>
                </a:lnTo>
                <a:lnTo>
                  <a:pt x="0" y="69556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397371" y="3641479"/>
            <a:ext cx="2746629" cy="4114800"/>
          </a:xfrm>
          <a:custGeom>
            <a:avLst/>
            <a:gdLst/>
            <a:ahLst/>
            <a:cxnLst/>
            <a:rect l="l" t="t" r="r" b="b"/>
            <a:pathLst>
              <a:path w="2746629" h="4114800">
                <a:moveTo>
                  <a:pt x="0" y="0"/>
                </a:moveTo>
                <a:lnTo>
                  <a:pt x="2746629" y="0"/>
                </a:lnTo>
                <a:lnTo>
                  <a:pt x="274662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3702113"/>
            <a:ext cx="6084420" cy="3043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99"/>
              </a:lnSpc>
            </a:pPr>
            <a:r>
              <a:rPr lang="en-US" sz="6700">
                <a:solidFill>
                  <a:srgbClr val="121212"/>
                </a:solidFill>
                <a:latin typeface="Biski Ultra-Bold"/>
                <a:ea typeface="Biski Ultra-Bold"/>
                <a:cs typeface="Biski Ultra-Bold"/>
                <a:sym typeface="Biski Ultra-Bold"/>
              </a:rPr>
              <a:t>Posisi Kontrol Apakah Aku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679385" y="3385883"/>
            <a:ext cx="4567218" cy="1351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</a:pPr>
            <a:r>
              <a:rPr lang="en-US" sz="37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Ayolah lakukan demi bapak/ibu!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DE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374516" y="3004220"/>
            <a:ext cx="10202138" cy="3481479"/>
          </a:xfrm>
          <a:custGeom>
            <a:avLst/>
            <a:gdLst/>
            <a:ahLst/>
            <a:cxnLst/>
            <a:rect l="l" t="t" r="r" b="b"/>
            <a:pathLst>
              <a:path w="10202138" h="3481479">
                <a:moveTo>
                  <a:pt x="0" y="0"/>
                </a:moveTo>
                <a:lnTo>
                  <a:pt x="10202138" y="0"/>
                </a:lnTo>
                <a:lnTo>
                  <a:pt x="10202138" y="3481480"/>
                </a:lnTo>
                <a:lnTo>
                  <a:pt x="0" y="34814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205508" y="4240452"/>
            <a:ext cx="8540154" cy="875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59"/>
              </a:lnSpc>
            </a:pPr>
            <a:r>
              <a:rPr lang="en-US" sz="48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Teman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DE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330815" y="1466075"/>
            <a:ext cx="7264358" cy="6955622"/>
          </a:xfrm>
          <a:custGeom>
            <a:avLst/>
            <a:gdLst/>
            <a:ahLst/>
            <a:cxnLst/>
            <a:rect l="l" t="t" r="r" b="b"/>
            <a:pathLst>
              <a:path w="7264358" h="6955622">
                <a:moveTo>
                  <a:pt x="0" y="0"/>
                </a:moveTo>
                <a:lnTo>
                  <a:pt x="7264358" y="0"/>
                </a:lnTo>
                <a:lnTo>
                  <a:pt x="7264358" y="6955622"/>
                </a:lnTo>
                <a:lnTo>
                  <a:pt x="0" y="69556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397371" y="3641479"/>
            <a:ext cx="2746629" cy="4114800"/>
          </a:xfrm>
          <a:custGeom>
            <a:avLst/>
            <a:gdLst/>
            <a:ahLst/>
            <a:cxnLst/>
            <a:rect l="l" t="t" r="r" b="b"/>
            <a:pathLst>
              <a:path w="2746629" h="4114800">
                <a:moveTo>
                  <a:pt x="0" y="0"/>
                </a:moveTo>
                <a:lnTo>
                  <a:pt x="2746629" y="0"/>
                </a:lnTo>
                <a:lnTo>
                  <a:pt x="274662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3702113"/>
            <a:ext cx="6084420" cy="3043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99"/>
              </a:lnSpc>
            </a:pPr>
            <a:r>
              <a:rPr lang="en-US" sz="6700">
                <a:solidFill>
                  <a:srgbClr val="121212"/>
                </a:solidFill>
                <a:latin typeface="Biski Ultra-Bold"/>
                <a:ea typeface="Biski Ultra-Bold"/>
                <a:cs typeface="Biski Ultra-Bold"/>
                <a:sym typeface="Biski Ultra-Bold"/>
              </a:rPr>
              <a:t>Posisi Kontrol Apakah Aku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679385" y="2585600"/>
            <a:ext cx="4567218" cy="3274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30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Kamu terlambat 15 menit, apakah kamu sudah mengerti konsekuensi yang dilakukan bila terlambat?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DE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374516" y="3004220"/>
            <a:ext cx="10202138" cy="3481479"/>
          </a:xfrm>
          <a:custGeom>
            <a:avLst/>
            <a:gdLst/>
            <a:ahLst/>
            <a:cxnLst/>
            <a:rect l="l" t="t" r="r" b="b"/>
            <a:pathLst>
              <a:path w="10202138" h="3481479">
                <a:moveTo>
                  <a:pt x="0" y="0"/>
                </a:moveTo>
                <a:lnTo>
                  <a:pt x="10202138" y="0"/>
                </a:lnTo>
                <a:lnTo>
                  <a:pt x="10202138" y="3481480"/>
                </a:lnTo>
                <a:lnTo>
                  <a:pt x="0" y="34814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205508" y="4240452"/>
            <a:ext cx="8540154" cy="875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59"/>
              </a:lnSpc>
            </a:pPr>
            <a:r>
              <a:rPr lang="en-US" sz="48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Pemantau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9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2013565" y="3314700"/>
            <a:ext cx="12911996" cy="49033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12"/>
              </a:lnSpc>
            </a:pPr>
            <a:r>
              <a:rPr lang="en-US" sz="3080" dirty="0" err="1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Keyakinan</a:t>
            </a:r>
            <a:r>
              <a:rPr lang="en-US" sz="3080" dirty="0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80" dirty="0" err="1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Kelas</a:t>
            </a:r>
            <a:r>
              <a:rPr lang="en-US" sz="3080" dirty="0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80" dirty="0" err="1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merupakan</a:t>
            </a:r>
            <a:r>
              <a:rPr lang="en-US" sz="3080" dirty="0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80" dirty="0" err="1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kesepakatan</a:t>
            </a:r>
            <a:r>
              <a:rPr lang="en-US" sz="3080" dirty="0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80" dirty="0" err="1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kelas</a:t>
            </a:r>
            <a:r>
              <a:rPr lang="en-US" sz="3080" dirty="0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 yang </a:t>
            </a:r>
            <a:r>
              <a:rPr lang="en-US" sz="3080" dirty="0" err="1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diyakini</a:t>
            </a:r>
            <a:r>
              <a:rPr lang="en-US" sz="3080" dirty="0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80" dirty="0" err="1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bersama</a:t>
            </a:r>
            <a:r>
              <a:rPr lang="en-US" sz="3080" dirty="0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 guru </a:t>
            </a:r>
            <a:r>
              <a:rPr lang="en-US" sz="3080" dirty="0" err="1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dan</a:t>
            </a:r>
            <a:r>
              <a:rPr lang="en-US" sz="3080" dirty="0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80" dirty="0" err="1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murid</a:t>
            </a:r>
            <a:r>
              <a:rPr lang="en-US" sz="3080" dirty="0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80" dirty="0" err="1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dengan</a:t>
            </a:r>
            <a:r>
              <a:rPr lang="en-US" sz="3080" dirty="0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80" dirty="0" err="1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harapan</a:t>
            </a:r>
            <a:r>
              <a:rPr lang="en-US" sz="3080" dirty="0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80" dirty="0" err="1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dapat</a:t>
            </a:r>
            <a:r>
              <a:rPr lang="en-US" sz="3080" dirty="0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80" dirty="0" err="1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meningkatkan</a:t>
            </a:r>
            <a:r>
              <a:rPr lang="en-US" sz="3080" dirty="0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80" dirty="0" err="1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kedisiplinan</a:t>
            </a:r>
            <a:r>
              <a:rPr lang="en-US" sz="3080" dirty="0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80" dirty="0" err="1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murid</a:t>
            </a:r>
            <a:r>
              <a:rPr lang="en-US" sz="3080" dirty="0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algn="just">
              <a:lnSpc>
                <a:spcPts val="4312"/>
              </a:lnSpc>
            </a:pPr>
            <a:endParaRPr lang="en-US" sz="3080" dirty="0">
              <a:solidFill>
                <a:srgbClr val="12121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just">
              <a:lnSpc>
                <a:spcPts val="4312"/>
              </a:lnSpc>
              <a:spcBef>
                <a:spcPct val="0"/>
              </a:spcBef>
            </a:pPr>
            <a:r>
              <a:rPr lang="en-US" sz="3080" dirty="0" err="1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Keyakinan</a:t>
            </a:r>
            <a:r>
              <a:rPr lang="en-US" sz="3080" dirty="0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80" dirty="0" err="1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kelas</a:t>
            </a:r>
            <a:r>
              <a:rPr lang="en-US" sz="3080" dirty="0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80" dirty="0" err="1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berupa</a:t>
            </a:r>
            <a:r>
              <a:rPr lang="en-US" sz="3080" dirty="0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80" dirty="0" err="1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pernyataan</a:t>
            </a:r>
            <a:r>
              <a:rPr lang="en-US" sz="3080" dirty="0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 universal, </a:t>
            </a:r>
            <a:r>
              <a:rPr lang="en-US" sz="3080" dirty="0" err="1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dibuat</a:t>
            </a:r>
            <a:r>
              <a:rPr lang="en-US" sz="3080" dirty="0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80" dirty="0" err="1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dalam</a:t>
            </a:r>
            <a:r>
              <a:rPr lang="en-US" sz="3080" dirty="0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80" dirty="0" err="1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bentuk</a:t>
            </a:r>
            <a:r>
              <a:rPr lang="en-US" sz="3080" dirty="0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80" dirty="0" err="1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positif</a:t>
            </a:r>
            <a:r>
              <a:rPr lang="en-US" sz="3080" dirty="0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3080" dirty="0" err="1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dan</a:t>
            </a:r>
            <a:r>
              <a:rPr lang="en-US" sz="3080" dirty="0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80" dirty="0" err="1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bersifat</a:t>
            </a:r>
            <a:r>
              <a:rPr lang="en-US" sz="3080" dirty="0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80" dirty="0" err="1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abstrak</a:t>
            </a:r>
            <a:r>
              <a:rPr lang="en-US" sz="3080" dirty="0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. </a:t>
            </a:r>
            <a:r>
              <a:rPr lang="en-US" sz="3080" dirty="0" err="1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Keyakinan</a:t>
            </a:r>
            <a:r>
              <a:rPr lang="en-US" sz="3080" dirty="0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80" dirty="0" err="1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kelas</a:t>
            </a:r>
            <a:r>
              <a:rPr lang="en-US" sz="3080" dirty="0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80" dirty="0" err="1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hendaknya</a:t>
            </a:r>
            <a:r>
              <a:rPr lang="en-US" sz="3080" dirty="0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80" dirty="0" err="1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tidak</a:t>
            </a:r>
            <a:r>
              <a:rPr lang="en-US" sz="3080" dirty="0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80" dirty="0" err="1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terlalu</a:t>
            </a:r>
            <a:r>
              <a:rPr lang="en-US" sz="3080" dirty="0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80" dirty="0" err="1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banyak</a:t>
            </a:r>
            <a:r>
              <a:rPr lang="en-US" sz="3080" dirty="0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80" dirty="0" err="1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sehingga</a:t>
            </a:r>
            <a:r>
              <a:rPr lang="en-US" sz="3080" dirty="0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80" dirty="0" err="1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mudah</a:t>
            </a:r>
            <a:r>
              <a:rPr lang="en-US" sz="3080" dirty="0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 di </a:t>
            </a:r>
            <a:r>
              <a:rPr lang="en-US" sz="3080" dirty="0" err="1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ingat</a:t>
            </a:r>
            <a:r>
              <a:rPr lang="en-US" sz="3080" dirty="0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80" dirty="0" err="1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dan</a:t>
            </a:r>
            <a:r>
              <a:rPr lang="en-US" sz="3080" dirty="0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 di </a:t>
            </a:r>
            <a:r>
              <a:rPr lang="en-US" sz="3080" dirty="0" err="1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pahami</a:t>
            </a:r>
            <a:r>
              <a:rPr lang="en-US" sz="3080" dirty="0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. </a:t>
            </a:r>
            <a:r>
              <a:rPr lang="en-US" sz="3080" dirty="0" err="1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Semua</a:t>
            </a:r>
            <a:r>
              <a:rPr lang="en-US" sz="3080" dirty="0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80" dirty="0" err="1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warga</a:t>
            </a:r>
            <a:r>
              <a:rPr lang="en-US" sz="3080" dirty="0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80" dirty="0" err="1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kelas</a:t>
            </a:r>
            <a:r>
              <a:rPr lang="en-US" sz="3080" dirty="0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80" dirty="0" err="1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ikut</a:t>
            </a:r>
            <a:r>
              <a:rPr lang="en-US" sz="3080" dirty="0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80" dirty="0" err="1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berkontribusi</a:t>
            </a:r>
            <a:r>
              <a:rPr lang="en-US" sz="3080" dirty="0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80" dirty="0" err="1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dalam</a:t>
            </a:r>
            <a:r>
              <a:rPr lang="en-US" sz="3080" dirty="0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80" dirty="0" err="1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pembuatan</a:t>
            </a:r>
            <a:r>
              <a:rPr lang="en-US" sz="3080" dirty="0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80" dirty="0" err="1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keyakinan</a:t>
            </a:r>
            <a:r>
              <a:rPr lang="en-US" sz="3080" dirty="0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80" dirty="0" err="1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kelas</a:t>
            </a:r>
            <a:r>
              <a:rPr lang="en-US" sz="3080" dirty="0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80" dirty="0" err="1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lewat</a:t>
            </a:r>
            <a:r>
              <a:rPr lang="en-US" sz="3080" dirty="0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80" dirty="0" err="1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kegiatan</a:t>
            </a:r>
            <a:r>
              <a:rPr lang="en-US" sz="3080" dirty="0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80" dirty="0" err="1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mengutarakan</a:t>
            </a:r>
            <a:r>
              <a:rPr lang="en-US" sz="3080" dirty="0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80" dirty="0" err="1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pendapat</a:t>
            </a:r>
            <a:r>
              <a:rPr lang="en-US" sz="3080" dirty="0">
                <a:solidFill>
                  <a:srgbClr val="121212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013565" y="1257300"/>
            <a:ext cx="10545232" cy="14053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499"/>
              </a:lnSpc>
            </a:pPr>
            <a:r>
              <a:rPr lang="en-US" sz="6700" dirty="0">
                <a:solidFill>
                  <a:srgbClr val="121212"/>
                </a:solidFill>
                <a:latin typeface="Biski Ultra-Bold"/>
                <a:ea typeface="Biski Ultra-Bold"/>
                <a:cs typeface="Biski Ultra-Bold"/>
                <a:sym typeface="Biski Ultra-Bold"/>
              </a:rPr>
              <a:t>6. </a:t>
            </a:r>
            <a:r>
              <a:rPr lang="en-US" sz="6700" dirty="0" err="1">
                <a:solidFill>
                  <a:srgbClr val="121212"/>
                </a:solidFill>
                <a:latin typeface="Biski Ultra-Bold"/>
                <a:ea typeface="Biski Ultra-Bold"/>
                <a:cs typeface="Biski Ultra-Bold"/>
                <a:sym typeface="Biski Ultra-Bold"/>
              </a:rPr>
              <a:t>Keyakinan</a:t>
            </a:r>
            <a:r>
              <a:rPr lang="en-US" sz="6700" dirty="0">
                <a:solidFill>
                  <a:srgbClr val="121212"/>
                </a:solidFill>
                <a:latin typeface="Biski Ultra-Bold"/>
                <a:ea typeface="Biski Ultra-Bold"/>
                <a:cs typeface="Biski Ultra-Bold"/>
                <a:sym typeface="Biski Ultra-Bold"/>
              </a:rPr>
              <a:t> </a:t>
            </a:r>
            <a:r>
              <a:rPr lang="en-US" sz="6700" dirty="0" err="1">
                <a:solidFill>
                  <a:srgbClr val="121212"/>
                </a:solidFill>
                <a:latin typeface="Biski Ultra-Bold"/>
                <a:ea typeface="Biski Ultra-Bold"/>
                <a:cs typeface="Biski Ultra-Bold"/>
                <a:sym typeface="Biski Ultra-Bold"/>
              </a:rPr>
              <a:t>Kelas</a:t>
            </a:r>
            <a:endParaRPr lang="en-US" sz="6700" dirty="0">
              <a:solidFill>
                <a:srgbClr val="121212"/>
              </a:solidFill>
              <a:latin typeface="Biski Ultra-Bold"/>
              <a:ea typeface="Biski Ultra-Bold"/>
              <a:cs typeface="Biski Ultra-Bold"/>
              <a:sym typeface="Biski Ultra-Bold"/>
            </a:endParaRPr>
          </a:p>
        </p:txBody>
      </p:sp>
      <p:sp>
        <p:nvSpPr>
          <p:cNvPr id="8" name="Freeform 6"/>
          <p:cNvSpPr/>
          <p:nvPr/>
        </p:nvSpPr>
        <p:spPr>
          <a:xfrm>
            <a:off x="12268200" y="419100"/>
            <a:ext cx="2411054" cy="2550154"/>
          </a:xfrm>
          <a:custGeom>
            <a:avLst/>
            <a:gdLst/>
            <a:ahLst/>
            <a:cxnLst/>
            <a:rect l="l" t="t" r="r" b="b"/>
            <a:pathLst>
              <a:path w="2411054" h="2550154">
                <a:moveTo>
                  <a:pt x="0" y="0"/>
                </a:moveTo>
                <a:lnTo>
                  <a:pt x="2411054" y="0"/>
                </a:lnTo>
                <a:lnTo>
                  <a:pt x="2411054" y="2550153"/>
                </a:lnTo>
                <a:lnTo>
                  <a:pt x="0" y="25501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5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685800" y="2400300"/>
            <a:ext cx="7509957" cy="6962803"/>
          </a:xfrm>
          <a:custGeom>
            <a:avLst/>
            <a:gdLst/>
            <a:ahLst/>
            <a:cxnLst/>
            <a:rect l="l" t="t" r="r" b="b"/>
            <a:pathLst>
              <a:path w="7509957" h="6962803">
                <a:moveTo>
                  <a:pt x="0" y="0"/>
                </a:moveTo>
                <a:lnTo>
                  <a:pt x="7509957" y="0"/>
                </a:lnTo>
                <a:lnTo>
                  <a:pt x="7509957" y="6962803"/>
                </a:lnTo>
                <a:lnTo>
                  <a:pt x="0" y="69628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277826" y="1852930"/>
            <a:ext cx="7541092" cy="8434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479"/>
              </a:lnSpc>
            </a:pPr>
            <a:r>
              <a:rPr lang="en-US" sz="31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Segitiga Restitusi adalah suatu proses dialog yang dijalankan guru atau orangtua agar dapat menghasilkan murid yang mandiri dan bertanggung jawab.</a:t>
            </a:r>
          </a:p>
          <a:p>
            <a:pPr algn="just">
              <a:lnSpc>
                <a:spcPts val="4479"/>
              </a:lnSpc>
            </a:pPr>
            <a:endParaRPr lang="en-US" sz="3199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just">
              <a:lnSpc>
                <a:spcPts val="4479"/>
              </a:lnSpc>
            </a:pPr>
            <a:r>
              <a:rPr lang="en-US" sz="31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Segitiga Restitusi membantu murid memiliki tujuan, disiplin positif dan memperbaiki dirinya setelah berbuat salah. </a:t>
            </a:r>
          </a:p>
          <a:p>
            <a:pPr algn="just">
              <a:lnSpc>
                <a:spcPts val="4479"/>
              </a:lnSpc>
            </a:pPr>
            <a:endParaRPr lang="en-US" sz="3199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just">
              <a:lnSpc>
                <a:spcPts val="4479"/>
              </a:lnSpc>
            </a:pPr>
            <a:r>
              <a:rPr lang="en-US" sz="31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Restitusi bukan untuk menembus kesalahan namun untuk belajar dari kesalahan.</a:t>
            </a:r>
          </a:p>
          <a:p>
            <a:pPr algn="just">
              <a:lnSpc>
                <a:spcPts val="4479"/>
              </a:lnSpc>
            </a:pPr>
            <a:endParaRPr lang="en-US" sz="3199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14400" y="1225665"/>
            <a:ext cx="8558059" cy="1327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111"/>
              </a:lnSpc>
            </a:pPr>
            <a:r>
              <a:rPr lang="en-US" sz="6300" dirty="0">
                <a:solidFill>
                  <a:srgbClr val="121212"/>
                </a:solidFill>
                <a:latin typeface="Biski Ultra-Bold"/>
                <a:ea typeface="Biski Ultra-Bold"/>
                <a:cs typeface="Biski Ultra-Bold"/>
                <a:sym typeface="Biski Ultra-Bold"/>
              </a:rPr>
              <a:t>7. </a:t>
            </a:r>
            <a:r>
              <a:rPr lang="en-US" sz="6300" dirty="0" err="1">
                <a:solidFill>
                  <a:srgbClr val="121212"/>
                </a:solidFill>
                <a:latin typeface="Biski Ultra-Bold"/>
                <a:ea typeface="Biski Ultra-Bold"/>
                <a:cs typeface="Biski Ultra-Bold"/>
                <a:sym typeface="Biski Ultra-Bold"/>
              </a:rPr>
              <a:t>Segitiga</a:t>
            </a:r>
            <a:r>
              <a:rPr lang="en-US" sz="6300" dirty="0">
                <a:solidFill>
                  <a:srgbClr val="121212"/>
                </a:solidFill>
                <a:latin typeface="Biski Ultra-Bold"/>
                <a:ea typeface="Biski Ultra-Bold"/>
                <a:cs typeface="Biski Ultra-Bold"/>
                <a:sym typeface="Biski Ultra-Bold"/>
              </a:rPr>
              <a:t> </a:t>
            </a:r>
            <a:r>
              <a:rPr lang="en-US" sz="6300" dirty="0" err="1">
                <a:solidFill>
                  <a:srgbClr val="121212"/>
                </a:solidFill>
                <a:latin typeface="Biski Ultra-Bold"/>
                <a:ea typeface="Biski Ultra-Bold"/>
                <a:cs typeface="Biski Ultra-Bold"/>
                <a:sym typeface="Biski Ultra-Bold"/>
              </a:rPr>
              <a:t>Restitusi</a:t>
            </a:r>
            <a:endParaRPr lang="en-US" sz="6300" dirty="0">
              <a:solidFill>
                <a:srgbClr val="121212"/>
              </a:solidFill>
              <a:latin typeface="Biski Ultra-Bold"/>
              <a:ea typeface="Biski Ultra-Bold"/>
              <a:cs typeface="Biski Ultra-Bold"/>
              <a:sym typeface="Biski Ultra-Bold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D8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4114800" y="539865"/>
            <a:ext cx="11244527" cy="1327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111"/>
              </a:lnSpc>
            </a:pPr>
            <a:r>
              <a:rPr lang="en-US" sz="6300" dirty="0" err="1">
                <a:solidFill>
                  <a:srgbClr val="121212"/>
                </a:solidFill>
                <a:latin typeface="Biski Bold"/>
                <a:ea typeface="Biski Bold"/>
                <a:cs typeface="Biski Bold"/>
                <a:sym typeface="Biski Bold"/>
              </a:rPr>
              <a:t>Menstabilkan</a:t>
            </a:r>
            <a:r>
              <a:rPr lang="en-US" sz="6300" dirty="0">
                <a:solidFill>
                  <a:srgbClr val="121212"/>
                </a:solidFill>
                <a:latin typeface="Biski Bold"/>
                <a:ea typeface="Biski Bold"/>
                <a:cs typeface="Biski Bold"/>
                <a:sym typeface="Biski Bold"/>
              </a:rPr>
              <a:t> </a:t>
            </a:r>
            <a:r>
              <a:rPr lang="en-US" sz="6300" dirty="0" err="1">
                <a:solidFill>
                  <a:srgbClr val="121212"/>
                </a:solidFill>
                <a:latin typeface="Biski Bold"/>
                <a:ea typeface="Biski Bold"/>
                <a:cs typeface="Biski Bold"/>
                <a:sym typeface="Biski Bold"/>
              </a:rPr>
              <a:t>Identitas</a:t>
            </a:r>
            <a:endParaRPr lang="en-US" sz="6300" dirty="0">
              <a:solidFill>
                <a:srgbClr val="121212"/>
              </a:solidFill>
              <a:latin typeface="Biski Bold"/>
              <a:ea typeface="Biski Bold"/>
              <a:cs typeface="Biski Bold"/>
              <a:sym typeface="Biski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784329" y="2385059"/>
            <a:ext cx="9564583" cy="6873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42005" lvl="1" indent="-421003" algn="just">
              <a:lnSpc>
                <a:spcPts val="5459"/>
              </a:lnSpc>
              <a:buFont typeface="Arial"/>
              <a:buChar char="•"/>
            </a:pPr>
            <a:r>
              <a:rPr lang="en-US" sz="38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Berbuat salah itu manusiawi.</a:t>
            </a:r>
          </a:p>
          <a:p>
            <a:pPr marL="842005" lvl="1" indent="-421003" algn="just">
              <a:lnSpc>
                <a:spcPts val="5459"/>
              </a:lnSpc>
              <a:buFont typeface="Arial"/>
              <a:buChar char="•"/>
            </a:pPr>
            <a:r>
              <a:rPr lang="en-US" sz="38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Tidak ada manusia yang sempurna</a:t>
            </a:r>
          </a:p>
          <a:p>
            <a:pPr marL="842005" lvl="1" indent="-421003" algn="just">
              <a:lnSpc>
                <a:spcPts val="5459"/>
              </a:lnSpc>
              <a:buFont typeface="Arial"/>
              <a:buChar char="•"/>
            </a:pPr>
            <a:r>
              <a:rPr lang="en-US" sz="38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Bapak/Ibu juga pernah melakukan kesalahan seperti itu.</a:t>
            </a:r>
          </a:p>
          <a:p>
            <a:pPr marL="842005" lvl="1" indent="-421003" algn="just">
              <a:lnSpc>
                <a:spcPts val="5459"/>
              </a:lnSpc>
              <a:buFont typeface="Arial"/>
              <a:buChar char="•"/>
            </a:pPr>
            <a:r>
              <a:rPr lang="en-US" sz="38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Bapak/Ibu tidak tertarik mencari siapa yang salah, tapi Bapak/Ibu ingin mencari solusi dari permasalahan ini.</a:t>
            </a:r>
          </a:p>
          <a:p>
            <a:pPr marL="842005" lvl="1" indent="-421003" algn="just">
              <a:lnSpc>
                <a:spcPts val="5459"/>
              </a:lnSpc>
              <a:buFont typeface="Arial"/>
              <a:buChar char="•"/>
            </a:pPr>
            <a:r>
              <a:rPr lang="en-US" sz="38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Kamu berhak merasa begitu.</a:t>
            </a:r>
          </a:p>
        </p:txBody>
      </p:sp>
      <p:sp>
        <p:nvSpPr>
          <p:cNvPr id="8" name="Freeform 6"/>
          <p:cNvSpPr/>
          <p:nvPr/>
        </p:nvSpPr>
        <p:spPr>
          <a:xfrm>
            <a:off x="1205527" y="4546602"/>
            <a:ext cx="2411054" cy="2550154"/>
          </a:xfrm>
          <a:custGeom>
            <a:avLst/>
            <a:gdLst/>
            <a:ahLst/>
            <a:cxnLst/>
            <a:rect l="l" t="t" r="r" b="b"/>
            <a:pathLst>
              <a:path w="2411054" h="2550154">
                <a:moveTo>
                  <a:pt x="0" y="0"/>
                </a:moveTo>
                <a:lnTo>
                  <a:pt x="2411054" y="0"/>
                </a:lnTo>
                <a:lnTo>
                  <a:pt x="2411054" y="2550153"/>
                </a:lnTo>
                <a:lnTo>
                  <a:pt x="0" y="25501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D8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3039796" y="876300"/>
            <a:ext cx="12208407" cy="1327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111"/>
              </a:lnSpc>
            </a:pPr>
            <a:r>
              <a:rPr lang="en-US" sz="6300" dirty="0" err="1">
                <a:solidFill>
                  <a:srgbClr val="121212"/>
                </a:solidFill>
                <a:latin typeface="Biski Bold"/>
                <a:ea typeface="Biski Bold"/>
                <a:cs typeface="Biski Bold"/>
                <a:sym typeface="Biski Bold"/>
              </a:rPr>
              <a:t>Validasi</a:t>
            </a:r>
            <a:r>
              <a:rPr lang="en-US" sz="6300" dirty="0">
                <a:solidFill>
                  <a:srgbClr val="121212"/>
                </a:solidFill>
                <a:latin typeface="Biski Bold"/>
                <a:ea typeface="Biski Bold"/>
                <a:cs typeface="Biski Bold"/>
                <a:sym typeface="Biski Bold"/>
              </a:rPr>
              <a:t> </a:t>
            </a:r>
            <a:r>
              <a:rPr lang="en-US" sz="6300" dirty="0" err="1">
                <a:solidFill>
                  <a:srgbClr val="121212"/>
                </a:solidFill>
                <a:latin typeface="Biski Bold"/>
                <a:ea typeface="Biski Bold"/>
                <a:cs typeface="Biski Bold"/>
                <a:sym typeface="Biski Bold"/>
              </a:rPr>
              <a:t>Tindakan</a:t>
            </a:r>
            <a:r>
              <a:rPr lang="en-US" sz="6300" dirty="0">
                <a:solidFill>
                  <a:srgbClr val="121212"/>
                </a:solidFill>
                <a:latin typeface="Biski Bold"/>
                <a:ea typeface="Biski Bold"/>
                <a:cs typeface="Biski Bold"/>
                <a:sym typeface="Biski Bold"/>
              </a:rPr>
              <a:t> yang Salah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78724" y="3067221"/>
            <a:ext cx="9564583" cy="55016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42005" lvl="1" indent="-421003" algn="just">
              <a:lnSpc>
                <a:spcPts val="5459"/>
              </a:lnSpc>
              <a:buFont typeface="Arial"/>
              <a:buChar char="•"/>
            </a:pPr>
            <a:r>
              <a:rPr lang="en-US" sz="38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“Kamu pasti punya alasan mengapa melakukan hal itu”</a:t>
            </a:r>
          </a:p>
          <a:p>
            <a:pPr marL="842005" lvl="1" indent="-421003" algn="just">
              <a:lnSpc>
                <a:spcPts val="5459"/>
              </a:lnSpc>
              <a:buFont typeface="Arial"/>
              <a:buChar char="•"/>
            </a:pPr>
            <a:r>
              <a:rPr lang="en-US" sz="38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“Padahal kamu bisa melakukan yang lebih buruk dari ini ya?”</a:t>
            </a:r>
          </a:p>
          <a:p>
            <a:pPr marL="842005" lvl="1" indent="-421003" algn="just">
              <a:lnSpc>
                <a:spcPts val="5459"/>
              </a:lnSpc>
              <a:buFont typeface="Arial"/>
              <a:buChar char="•"/>
            </a:pPr>
            <a:r>
              <a:rPr lang="en-US" sz="38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“Kamu patut bangga pada dirimu sendiri karena kamu telah melindungi sesuatu yang penting buatmu”</a:t>
            </a:r>
          </a:p>
        </p:txBody>
      </p:sp>
      <p:sp>
        <p:nvSpPr>
          <p:cNvPr id="8" name="Freeform 6"/>
          <p:cNvSpPr/>
          <p:nvPr/>
        </p:nvSpPr>
        <p:spPr>
          <a:xfrm>
            <a:off x="1177818" y="4542964"/>
            <a:ext cx="2411054" cy="2550154"/>
          </a:xfrm>
          <a:custGeom>
            <a:avLst/>
            <a:gdLst/>
            <a:ahLst/>
            <a:cxnLst/>
            <a:rect l="l" t="t" r="r" b="b"/>
            <a:pathLst>
              <a:path w="2411054" h="2550154">
                <a:moveTo>
                  <a:pt x="0" y="0"/>
                </a:moveTo>
                <a:lnTo>
                  <a:pt x="2411054" y="0"/>
                </a:lnTo>
                <a:lnTo>
                  <a:pt x="2411054" y="2550153"/>
                </a:lnTo>
                <a:lnTo>
                  <a:pt x="0" y="25501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D8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3982565" y="1127182"/>
            <a:ext cx="12208407" cy="1327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111"/>
              </a:lnSpc>
            </a:pPr>
            <a:r>
              <a:rPr lang="en-US" sz="6300" dirty="0" err="1">
                <a:solidFill>
                  <a:srgbClr val="121212"/>
                </a:solidFill>
                <a:latin typeface="Biski Bold"/>
                <a:ea typeface="Biski Bold"/>
                <a:cs typeface="Biski Bold"/>
                <a:sym typeface="Biski Bold"/>
              </a:rPr>
              <a:t>Menanyakan</a:t>
            </a:r>
            <a:r>
              <a:rPr lang="en-US" sz="6300" dirty="0">
                <a:solidFill>
                  <a:srgbClr val="121212"/>
                </a:solidFill>
                <a:latin typeface="Biski Bold"/>
                <a:ea typeface="Biski Bold"/>
                <a:cs typeface="Biski Bold"/>
                <a:sym typeface="Biski Bold"/>
              </a:rPr>
              <a:t> </a:t>
            </a:r>
            <a:r>
              <a:rPr lang="en-US" sz="6300" dirty="0" err="1">
                <a:solidFill>
                  <a:srgbClr val="121212"/>
                </a:solidFill>
                <a:latin typeface="Biski Bold"/>
                <a:ea typeface="Biski Bold"/>
                <a:cs typeface="Biski Bold"/>
                <a:sym typeface="Biski Bold"/>
              </a:rPr>
              <a:t>Keyakinan</a:t>
            </a:r>
            <a:endParaRPr lang="en-US" sz="6300" dirty="0">
              <a:solidFill>
                <a:srgbClr val="121212"/>
              </a:solidFill>
              <a:latin typeface="Biski Bold"/>
              <a:ea typeface="Biski Bold"/>
              <a:cs typeface="Biski Bold"/>
              <a:sym typeface="Biski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678724" y="3410121"/>
            <a:ext cx="9564583" cy="4815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42005" lvl="1" indent="-421003" algn="just">
              <a:lnSpc>
                <a:spcPts val="5459"/>
              </a:lnSpc>
              <a:buFont typeface="Arial"/>
              <a:buChar char="•"/>
            </a:pPr>
            <a:r>
              <a:rPr lang="en-US" sz="38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Apa keyakinan kelas kita?”</a:t>
            </a:r>
          </a:p>
          <a:p>
            <a:pPr marL="842005" lvl="1" indent="-421003" algn="just">
              <a:lnSpc>
                <a:spcPts val="5459"/>
              </a:lnSpc>
              <a:buFont typeface="Arial"/>
              <a:buChar char="•"/>
            </a:pPr>
            <a:r>
              <a:rPr lang="en-US" sz="38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Nilai-nilai apa yang kita telah sepakati?</a:t>
            </a:r>
          </a:p>
          <a:p>
            <a:pPr marL="842005" lvl="1" indent="-421003" algn="just">
              <a:lnSpc>
                <a:spcPts val="5459"/>
              </a:lnSpc>
              <a:buFont typeface="Arial"/>
              <a:buChar char="•"/>
            </a:pPr>
            <a:r>
              <a:rPr lang="en-US" sz="38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Seperti apa gambaran kelas yang ideal menurut kamu?</a:t>
            </a:r>
          </a:p>
          <a:p>
            <a:pPr marL="842005" lvl="1" indent="-421003" algn="just">
              <a:lnSpc>
                <a:spcPts val="5459"/>
              </a:lnSpc>
              <a:buFont typeface="Arial"/>
              <a:buChar char="•"/>
            </a:pPr>
            <a:r>
              <a:rPr lang="en-US" sz="38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Kamu mau jadi orang yang seperti apa?</a:t>
            </a:r>
          </a:p>
        </p:txBody>
      </p:sp>
      <p:sp>
        <p:nvSpPr>
          <p:cNvPr id="8" name="Freeform 6"/>
          <p:cNvSpPr/>
          <p:nvPr/>
        </p:nvSpPr>
        <p:spPr>
          <a:xfrm>
            <a:off x="914400" y="4542964"/>
            <a:ext cx="2411054" cy="2550154"/>
          </a:xfrm>
          <a:custGeom>
            <a:avLst/>
            <a:gdLst/>
            <a:ahLst/>
            <a:cxnLst/>
            <a:rect l="l" t="t" r="r" b="b"/>
            <a:pathLst>
              <a:path w="2411054" h="2550154">
                <a:moveTo>
                  <a:pt x="0" y="0"/>
                </a:moveTo>
                <a:lnTo>
                  <a:pt x="2411054" y="0"/>
                </a:lnTo>
                <a:lnTo>
                  <a:pt x="2411054" y="2550153"/>
                </a:lnTo>
                <a:lnTo>
                  <a:pt x="0" y="25501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9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928622" y="-957705"/>
            <a:ext cx="8430756" cy="12202410"/>
          </a:xfrm>
          <a:custGeom>
            <a:avLst/>
            <a:gdLst/>
            <a:ahLst/>
            <a:cxnLst/>
            <a:rect l="l" t="t" r="r" b="b"/>
            <a:pathLst>
              <a:path w="8430756" h="12202410">
                <a:moveTo>
                  <a:pt x="0" y="0"/>
                </a:moveTo>
                <a:lnTo>
                  <a:pt x="8430756" y="0"/>
                </a:lnTo>
                <a:lnTo>
                  <a:pt x="8430756" y="12202410"/>
                </a:lnTo>
                <a:lnTo>
                  <a:pt x="0" y="122024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 dirty="0"/>
          </a:p>
        </p:txBody>
      </p:sp>
      <p:sp>
        <p:nvSpPr>
          <p:cNvPr id="3" name="Freeform 3"/>
          <p:cNvSpPr/>
          <p:nvPr/>
        </p:nvSpPr>
        <p:spPr>
          <a:xfrm>
            <a:off x="13158354" y="4793317"/>
            <a:ext cx="2648435" cy="4114800"/>
          </a:xfrm>
          <a:custGeom>
            <a:avLst/>
            <a:gdLst/>
            <a:ahLst/>
            <a:cxnLst/>
            <a:rect l="l" t="t" r="r" b="b"/>
            <a:pathLst>
              <a:path w="2648435" h="4114800">
                <a:moveTo>
                  <a:pt x="0" y="0"/>
                </a:moveTo>
                <a:lnTo>
                  <a:pt x="2648435" y="0"/>
                </a:lnTo>
                <a:lnTo>
                  <a:pt x="264843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391933" y="3640455"/>
            <a:ext cx="9458059" cy="3006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30"/>
              </a:lnSpc>
            </a:pPr>
            <a:r>
              <a:rPr lang="en-US" sz="9000" dirty="0" err="1">
                <a:solidFill>
                  <a:srgbClr val="121212"/>
                </a:solidFill>
                <a:latin typeface="Biski Ultra-Bold"/>
                <a:ea typeface="Biski Ultra-Bold"/>
                <a:cs typeface="Biski Ultra-Bold"/>
                <a:sym typeface="Biski Ultra-Bold"/>
              </a:rPr>
              <a:t>Sekian</a:t>
            </a:r>
            <a:endParaRPr lang="en-US" sz="9000" dirty="0">
              <a:solidFill>
                <a:srgbClr val="121212"/>
              </a:solidFill>
              <a:latin typeface="Biski Ultra-Bold"/>
              <a:ea typeface="Biski Ultra-Bold"/>
              <a:cs typeface="Biski Ultra-Bold"/>
              <a:sym typeface="Biski Ultra-Bold"/>
            </a:endParaRPr>
          </a:p>
          <a:p>
            <a:pPr algn="ctr">
              <a:lnSpc>
                <a:spcPts val="8730"/>
              </a:lnSpc>
            </a:pPr>
            <a:r>
              <a:rPr lang="en-US" sz="9000" dirty="0" err="1">
                <a:solidFill>
                  <a:srgbClr val="121212"/>
                </a:solidFill>
                <a:latin typeface="Biski Ultra-Bold"/>
                <a:ea typeface="Biski Ultra-Bold"/>
                <a:cs typeface="Biski Ultra-Bold"/>
                <a:sym typeface="Biski Ultra-Bold"/>
              </a:rPr>
              <a:t>Terimakasih</a:t>
            </a:r>
            <a:r>
              <a:rPr lang="en-US" sz="9000" dirty="0">
                <a:solidFill>
                  <a:srgbClr val="121212"/>
                </a:solidFill>
                <a:latin typeface="Biski Ultra-Bold"/>
                <a:ea typeface="Biski Ultra-Bold"/>
                <a:cs typeface="Biski Ultra-Bold"/>
                <a:sym typeface="Biski Ultra-Bold"/>
              </a:rPr>
              <a:t>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277</TotalTime>
  <Words>1671</Words>
  <Application>Microsoft Office PowerPoint</Application>
  <PresentationFormat>Custom</PresentationFormat>
  <Paragraphs>174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5" baseType="lpstr">
      <vt:lpstr>Biski Bold</vt:lpstr>
      <vt:lpstr>Georgia</vt:lpstr>
      <vt:lpstr>Tahoma</vt:lpstr>
      <vt:lpstr>Biski Ultra-Bold</vt:lpstr>
      <vt:lpstr>Poppins</vt:lpstr>
      <vt:lpstr>League Spartan</vt:lpstr>
      <vt:lpstr>Impact</vt:lpstr>
      <vt:lpstr>Arial</vt:lpstr>
      <vt:lpstr>Berlin Sans FB Demi</vt:lpstr>
      <vt:lpstr>Trebuchet MS</vt:lpstr>
      <vt:lpstr>Poppins Bold</vt:lpstr>
      <vt:lpstr>Agrandir</vt:lpstr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Berbagi PPT AKSI NYATA - Modul 1.4 DESI HERIANI</dc:title>
  <dc:creator>Asus</dc:creator>
  <cp:lastModifiedBy>lenovo lenovo</cp:lastModifiedBy>
  <cp:revision>13</cp:revision>
  <dcterms:created xsi:type="dcterms:W3CDTF">2006-08-16T00:00:00Z</dcterms:created>
  <dcterms:modified xsi:type="dcterms:W3CDTF">2026-09-07T01:56:38Z</dcterms:modified>
  <dc:identifier>DAGF0sdcVRc</dc:identifier>
</cp:coreProperties>
</file>