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5/30/2026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156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5/30/2026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588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1BEF0D-F0BB-DE4B-95CE-6DB70DBA9567}" type="datetimeFigureOut">
              <a:rPr lang="en-US" smtClean="0"/>
              <a:pPr/>
              <a:t>5/30/2026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208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5/30/2026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610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81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607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1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42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61BEF0D-F0BB-DE4B-95CE-6DB70DBA9567}" type="datetimeFigureOut">
              <a:rPr lang="en-US" smtClean="0"/>
              <a:pPr/>
              <a:t>5/30/2026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3337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84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915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3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blob:https://web.whatsapp.com/c9119d04-4689-4ea8-8fae-fb3f8684ad66"/>
          <p:cNvSpPr>
            <a:spLocks noChangeAspect="1" noChangeArrowheads="1"/>
          </p:cNvSpPr>
          <p:nvPr/>
        </p:nvSpPr>
        <p:spPr bwMode="auto">
          <a:xfrm>
            <a:off x="2644774" y="-3633805"/>
            <a:ext cx="5724525" cy="572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81724" y="2859312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Bbb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AutoShape 10" descr="blob:https://web.whatsapp.com/c9119d04-4689-4ea8-8fae-fb3f8684ad66"/>
          <p:cNvSpPr>
            <a:spLocks noChangeAspect="1" noChangeArrowheads="1"/>
          </p:cNvSpPr>
          <p:nvPr/>
        </p:nvSpPr>
        <p:spPr bwMode="auto">
          <a:xfrm>
            <a:off x="-555625" y="20907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12" y="214312"/>
            <a:ext cx="11229975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21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76212"/>
            <a:ext cx="112299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0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52400"/>
            <a:ext cx="1122997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63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71450"/>
            <a:ext cx="11229975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68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90487"/>
            <a:ext cx="11229975" cy="66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70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7" y="114300"/>
            <a:ext cx="1105852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88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61925"/>
            <a:ext cx="11229975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20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38112"/>
            <a:ext cx="11229975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55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61925"/>
            <a:ext cx="11229975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47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47637"/>
            <a:ext cx="11229975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09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38112"/>
            <a:ext cx="11229975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44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38112"/>
            <a:ext cx="11229975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7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09537"/>
            <a:ext cx="11229975" cy="66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81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85725"/>
            <a:ext cx="11229975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82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33350"/>
            <a:ext cx="11229975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02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52400"/>
            <a:ext cx="1122997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42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76212"/>
            <a:ext cx="112299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50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7100" y="2630710"/>
            <a:ext cx="7563976" cy="156966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Thank You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83020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42</TotalTime>
  <Words>3</Words>
  <Application>Microsoft Office PowerPoint</Application>
  <PresentationFormat>Widescreen</PresentationFormat>
  <Paragraphs>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Garamond</vt:lpstr>
      <vt:lpstr>Savon</vt:lpstr>
      <vt:lpstr>Bbb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Bbb</dc:title>
  <dc:creator>ASUS</dc:creator>
  <cp:lastModifiedBy>ASUS</cp:lastModifiedBy>
  <cp:revision>3</cp:revision>
  <dcterms:created xsi:type="dcterms:W3CDTF">2026-05-30T06:08:29Z</dcterms:created>
  <dcterms:modified xsi:type="dcterms:W3CDTF">2026-05-30T06:50:58Z</dcterms:modified>
</cp:coreProperties>
</file>