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jmRbGPb9RWwESPLKw4d8OF7sI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8190ABB-EB62-4F23-B433-D1329EA74E83}">
  <a:tblStyle styleId="{F8190ABB-EB62-4F23-B433-D1329EA74E8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5">
              <a:alpha val="40000"/>
            </a:scheme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5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14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14.png"/><Relationship Id="rId5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Relationship Id="rId4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Relationship Id="rId4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22" l="0" r="0" t="-9222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2015356" y="1104532"/>
            <a:ext cx="4498974" cy="966886"/>
            <a:chOff x="0" y="-38100"/>
            <a:chExt cx="3013785" cy="647700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3013785" cy="609600"/>
            </a:xfrm>
            <a:custGeom>
              <a:rect b="b" l="l" r="r" t="t"/>
              <a:pathLst>
                <a:path extrusionOk="0" h="609600" w="3013785">
                  <a:moveTo>
                    <a:pt x="203200" y="0"/>
                  </a:moveTo>
                  <a:lnTo>
                    <a:pt x="3013785" y="0"/>
                  </a:lnTo>
                  <a:lnTo>
                    <a:pt x="2810585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84264"/>
            </a:solidFill>
            <a:ln>
              <a:noFill/>
            </a:ln>
          </p:spPr>
        </p:sp>
        <p:sp>
          <p:nvSpPr>
            <p:cNvPr id="87" name="Google Shape;87;p1"/>
            <p:cNvSpPr txBox="1"/>
            <p:nvPr/>
          </p:nvSpPr>
          <p:spPr>
            <a:xfrm>
              <a:off x="101600" y="-38100"/>
              <a:ext cx="2810585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"/>
          <p:cNvSpPr/>
          <p:nvPr/>
        </p:nvSpPr>
        <p:spPr>
          <a:xfrm>
            <a:off x="480217" y="481768"/>
            <a:ext cx="2177539" cy="1916235"/>
          </a:xfrm>
          <a:custGeom>
            <a:rect b="b" l="l" r="r" t="t"/>
            <a:pathLst>
              <a:path extrusionOk="0" h="1916235" w="2177539">
                <a:moveTo>
                  <a:pt x="0" y="0"/>
                </a:moveTo>
                <a:lnTo>
                  <a:pt x="2177539" y="0"/>
                </a:lnTo>
                <a:lnTo>
                  <a:pt x="2177539" y="1916235"/>
                </a:lnTo>
                <a:lnTo>
                  <a:pt x="0" y="1916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 flipH="1">
            <a:off x="13396730" y="-158089"/>
            <a:ext cx="5034584" cy="6002484"/>
          </a:xfrm>
          <a:custGeom>
            <a:rect b="b" l="l" r="r" t="t"/>
            <a:pathLst>
              <a:path extrusionOk="0" h="6002484" w="5034584">
                <a:moveTo>
                  <a:pt x="5034584" y="0"/>
                </a:moveTo>
                <a:lnTo>
                  <a:pt x="0" y="0"/>
                </a:lnTo>
                <a:lnTo>
                  <a:pt x="0" y="6002484"/>
                </a:lnTo>
                <a:lnTo>
                  <a:pt x="5034584" y="6002484"/>
                </a:lnTo>
                <a:lnTo>
                  <a:pt x="503458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0" name="Google Shape;90;p1"/>
          <p:cNvGrpSpPr/>
          <p:nvPr/>
        </p:nvGrpSpPr>
        <p:grpSpPr>
          <a:xfrm>
            <a:off x="2867052" y="9113639"/>
            <a:ext cx="15564262" cy="1340933"/>
            <a:chOff x="0" y="-38100"/>
            <a:chExt cx="4099230" cy="353167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4099230" cy="315067"/>
            </a:xfrm>
            <a:custGeom>
              <a:rect b="b" l="l" r="r" t="t"/>
              <a:pathLst>
                <a:path extrusionOk="0" h="315067" w="4099230">
                  <a:moveTo>
                    <a:pt x="0" y="0"/>
                  </a:moveTo>
                  <a:lnTo>
                    <a:pt x="4099230" y="0"/>
                  </a:lnTo>
                  <a:lnTo>
                    <a:pt x="4099230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184264"/>
            </a:solidFill>
            <a:ln>
              <a:noFill/>
            </a:ln>
          </p:spPr>
        </p:sp>
        <p:sp>
          <p:nvSpPr>
            <p:cNvPr id="92" name="Google Shape;92;p1"/>
            <p:cNvSpPr txBox="1"/>
            <p:nvPr/>
          </p:nvSpPr>
          <p:spPr>
            <a:xfrm>
              <a:off x="0" y="-38100"/>
              <a:ext cx="4099230" cy="3531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"/>
          <p:cNvSpPr/>
          <p:nvPr/>
        </p:nvSpPr>
        <p:spPr>
          <a:xfrm>
            <a:off x="-136645" y="5698780"/>
            <a:ext cx="4401488" cy="4645370"/>
          </a:xfrm>
          <a:custGeom>
            <a:rect b="b" l="l" r="r" t="t"/>
            <a:pathLst>
              <a:path extrusionOk="0" h="4645370" w="4401488">
                <a:moveTo>
                  <a:pt x="0" y="0"/>
                </a:moveTo>
                <a:lnTo>
                  <a:pt x="4401488" y="0"/>
                </a:lnTo>
                <a:lnTo>
                  <a:pt x="4401488" y="4645370"/>
                </a:lnTo>
                <a:lnTo>
                  <a:pt x="0" y="4645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4" name="Google Shape;94;p1"/>
          <p:cNvGrpSpPr/>
          <p:nvPr/>
        </p:nvGrpSpPr>
        <p:grpSpPr>
          <a:xfrm>
            <a:off x="5235954" y="2141798"/>
            <a:ext cx="181526" cy="181526"/>
            <a:chOff x="0" y="0"/>
            <a:chExt cx="812800" cy="812800"/>
          </a:xfrm>
        </p:grpSpPr>
        <p:sp>
          <p:nvSpPr>
            <p:cNvPr id="95" name="Google Shape;95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97" name="Google Shape;97;p1"/>
          <p:cNvCxnSpPr/>
          <p:nvPr/>
        </p:nvCxnSpPr>
        <p:spPr>
          <a:xfrm>
            <a:off x="2516845" y="2232561"/>
            <a:ext cx="2614508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98" name="Google Shape;98;p1"/>
          <p:cNvSpPr/>
          <p:nvPr/>
        </p:nvSpPr>
        <p:spPr>
          <a:xfrm>
            <a:off x="9173119" y="951421"/>
            <a:ext cx="2212503" cy="2114893"/>
          </a:xfrm>
          <a:custGeom>
            <a:rect b="b" l="l" r="r" t="t"/>
            <a:pathLst>
              <a:path extrusionOk="0" h="2114893" w="2212503">
                <a:moveTo>
                  <a:pt x="0" y="0"/>
                </a:moveTo>
                <a:lnTo>
                  <a:pt x="2212503" y="0"/>
                </a:lnTo>
                <a:lnTo>
                  <a:pt x="2212503" y="2114893"/>
                </a:lnTo>
                <a:lnTo>
                  <a:pt x="0" y="21148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"/>
          <p:cNvSpPr/>
          <p:nvPr/>
        </p:nvSpPr>
        <p:spPr>
          <a:xfrm>
            <a:off x="7270958" y="951421"/>
            <a:ext cx="1835587" cy="1974324"/>
          </a:xfrm>
          <a:custGeom>
            <a:rect b="b" l="l" r="r" t="t"/>
            <a:pathLst>
              <a:path extrusionOk="0" h="1974324" w="1835587">
                <a:moveTo>
                  <a:pt x="0" y="0"/>
                </a:moveTo>
                <a:lnTo>
                  <a:pt x="1835587" y="0"/>
                </a:lnTo>
                <a:lnTo>
                  <a:pt x="1835587" y="1974324"/>
                </a:lnTo>
                <a:lnTo>
                  <a:pt x="0" y="19743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1"/>
          <p:cNvSpPr txBox="1"/>
          <p:nvPr/>
        </p:nvSpPr>
        <p:spPr>
          <a:xfrm>
            <a:off x="1028700" y="4135286"/>
            <a:ext cx="16615539" cy="22067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88" u="none" cap="none" strike="noStrike">
                <a:solidFill>
                  <a:srgbClr val="184264"/>
                </a:solidFill>
                <a:latin typeface="Arial"/>
                <a:ea typeface="Arial"/>
                <a:cs typeface="Arial"/>
                <a:sym typeface="Arial"/>
              </a:rPr>
              <a:t>MGMP FISIKA SMA</a:t>
            </a:r>
            <a:endParaRPr/>
          </a:p>
          <a:p>
            <a:pPr indent="0" lvl="0" marL="0" marR="0" rtl="0" algn="ctr">
              <a:lnSpc>
                <a:spcPct val="85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88" u="none" cap="none" strike="noStrike">
                <a:solidFill>
                  <a:srgbClr val="184264"/>
                </a:solidFill>
                <a:latin typeface="Arial"/>
                <a:ea typeface="Arial"/>
                <a:cs typeface="Arial"/>
                <a:sym typeface="Arial"/>
              </a:rPr>
              <a:t>KABUPATEN ACEH TIMUR</a:t>
            </a:r>
            <a:endParaRPr/>
          </a:p>
        </p:txBody>
      </p:sp>
      <p:sp>
        <p:nvSpPr>
          <p:cNvPr id="101" name="Google Shape;101;p1"/>
          <p:cNvSpPr txBox="1"/>
          <p:nvPr/>
        </p:nvSpPr>
        <p:spPr>
          <a:xfrm>
            <a:off x="3045374" y="7258599"/>
            <a:ext cx="12255490" cy="6602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4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58" u="none" cap="none" strike="noStrike">
                <a:solidFill>
                  <a:srgbClr val="184264"/>
                </a:solidFill>
                <a:latin typeface="Arial"/>
                <a:ea typeface="Arial"/>
                <a:cs typeface="Arial"/>
                <a:sym typeface="Arial"/>
              </a:rPr>
              <a:t>RABU, 26 AGUSTUS 2026</a:t>
            </a:r>
            <a:endParaRPr/>
          </a:p>
        </p:txBody>
      </p:sp>
      <p:sp>
        <p:nvSpPr>
          <p:cNvPr id="102" name="Google Shape;102;p1"/>
          <p:cNvSpPr txBox="1"/>
          <p:nvPr/>
        </p:nvSpPr>
        <p:spPr>
          <a:xfrm>
            <a:off x="2867052" y="1544661"/>
            <a:ext cx="3541765" cy="3149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MGMP FISIKA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22" l="0" r="0" t="-9222"/>
            </a:stretch>
          </a:blipFill>
          <a:ln>
            <a:noFill/>
          </a:ln>
        </p:spPr>
      </p:sp>
      <p:grpSp>
        <p:nvGrpSpPr>
          <p:cNvPr id="108" name="Google Shape;108;p2"/>
          <p:cNvGrpSpPr/>
          <p:nvPr/>
        </p:nvGrpSpPr>
        <p:grpSpPr>
          <a:xfrm>
            <a:off x="-356251" y="9113639"/>
            <a:ext cx="19000502" cy="1340933"/>
            <a:chOff x="0" y="-38100"/>
            <a:chExt cx="5004247" cy="353167"/>
          </a:xfrm>
        </p:grpSpPr>
        <p:sp>
          <p:nvSpPr>
            <p:cNvPr id="109" name="Google Shape;109;p2"/>
            <p:cNvSpPr/>
            <p:nvPr/>
          </p:nvSpPr>
          <p:spPr>
            <a:xfrm>
              <a:off x="0" y="0"/>
              <a:ext cx="5004247" cy="315067"/>
            </a:xfrm>
            <a:custGeom>
              <a:rect b="b" l="l" r="r" t="t"/>
              <a:pathLst>
                <a:path extrusionOk="0" h="315067" w="5004247">
                  <a:moveTo>
                    <a:pt x="0" y="0"/>
                  </a:moveTo>
                  <a:lnTo>
                    <a:pt x="5004247" y="0"/>
                  </a:lnTo>
                  <a:lnTo>
                    <a:pt x="5004247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184264"/>
            </a:solidFill>
            <a:ln>
              <a:noFill/>
            </a:ln>
          </p:spPr>
        </p:sp>
        <p:sp>
          <p:nvSpPr>
            <p:cNvPr id="110" name="Google Shape;110;p2"/>
            <p:cNvSpPr txBox="1"/>
            <p:nvPr/>
          </p:nvSpPr>
          <p:spPr>
            <a:xfrm>
              <a:off x="0" y="-38100"/>
              <a:ext cx="5004247" cy="3531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2"/>
          <p:cNvSpPr/>
          <p:nvPr/>
        </p:nvSpPr>
        <p:spPr>
          <a:xfrm>
            <a:off x="13890579" y="-215456"/>
            <a:ext cx="4546740" cy="4114800"/>
          </a:xfrm>
          <a:custGeom>
            <a:rect b="b" l="l" r="r" t="t"/>
            <a:pathLst>
              <a:path extrusionOk="0" h="4114800" w="4546740">
                <a:moveTo>
                  <a:pt x="0" y="0"/>
                </a:moveTo>
                <a:lnTo>
                  <a:pt x="4546740" y="0"/>
                </a:lnTo>
                <a:lnTo>
                  <a:pt x="45467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2"/>
          <p:cNvSpPr/>
          <p:nvPr/>
        </p:nvSpPr>
        <p:spPr>
          <a:xfrm>
            <a:off x="121091" y="85281"/>
            <a:ext cx="3853257" cy="2967008"/>
          </a:xfrm>
          <a:custGeom>
            <a:rect b="b" l="l" r="r" t="t"/>
            <a:pathLst>
              <a:path extrusionOk="0" h="2967008" w="3853257">
                <a:moveTo>
                  <a:pt x="0" y="0"/>
                </a:moveTo>
                <a:lnTo>
                  <a:pt x="3853257" y="0"/>
                </a:lnTo>
                <a:lnTo>
                  <a:pt x="3853257" y="2967008"/>
                </a:lnTo>
                <a:lnTo>
                  <a:pt x="0" y="2967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2"/>
          <p:cNvSpPr/>
          <p:nvPr/>
        </p:nvSpPr>
        <p:spPr>
          <a:xfrm>
            <a:off x="14068265" y="7373999"/>
            <a:ext cx="4191369" cy="2913001"/>
          </a:xfrm>
          <a:custGeom>
            <a:rect b="b" l="l" r="r" t="t"/>
            <a:pathLst>
              <a:path extrusionOk="0" h="2913001" w="4191369">
                <a:moveTo>
                  <a:pt x="0" y="0"/>
                </a:moveTo>
                <a:lnTo>
                  <a:pt x="4191369" y="0"/>
                </a:lnTo>
                <a:lnTo>
                  <a:pt x="4191369" y="2913001"/>
                </a:lnTo>
                <a:lnTo>
                  <a:pt x="0" y="29130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2"/>
          <p:cNvSpPr txBox="1"/>
          <p:nvPr/>
        </p:nvSpPr>
        <p:spPr>
          <a:xfrm>
            <a:off x="1439331" y="3927919"/>
            <a:ext cx="10825901" cy="960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690880" lvl="1" marL="1381759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9"/>
              <a:buFont typeface="Arial"/>
              <a:buAutoNum type="arabicPeriod"/>
            </a:pPr>
            <a:r>
              <a:rPr b="1" i="0" lang="en-US" sz="63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Evaluasi Kegiatan MGMP </a:t>
            </a:r>
            <a:endParaRPr/>
          </a:p>
        </p:txBody>
      </p:sp>
      <p:sp>
        <p:nvSpPr>
          <p:cNvPr id="115" name="Google Shape;115;p2"/>
          <p:cNvSpPr txBox="1"/>
          <p:nvPr/>
        </p:nvSpPr>
        <p:spPr>
          <a:xfrm>
            <a:off x="4606194" y="1656135"/>
            <a:ext cx="9075613" cy="10763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184264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1439331" y="5371955"/>
            <a:ext cx="16558959" cy="960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690880" lvl="1" marL="1381759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9"/>
              <a:buFont typeface="Arial"/>
              <a:buAutoNum type="arabicPeriod"/>
            </a:pPr>
            <a:r>
              <a:rPr b="1" i="0" lang="en-US" sz="63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Penyusunan Soal Ujian Semester Sekolah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22" l="0" r="0" t="-922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-183657" y="5630175"/>
            <a:ext cx="18655315" cy="5316765"/>
          </a:xfrm>
          <a:custGeom>
            <a:rect b="b" l="l" r="r" t="t"/>
            <a:pathLst>
              <a:path extrusionOk="0" h="5316765" w="18655315">
                <a:moveTo>
                  <a:pt x="0" y="0"/>
                </a:moveTo>
                <a:lnTo>
                  <a:pt x="18655314" y="0"/>
                </a:lnTo>
                <a:lnTo>
                  <a:pt x="18655314" y="5316765"/>
                </a:lnTo>
                <a:lnTo>
                  <a:pt x="0" y="53167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3"/>
          <p:cNvSpPr txBox="1"/>
          <p:nvPr/>
        </p:nvSpPr>
        <p:spPr>
          <a:xfrm>
            <a:off x="1762545" y="1731576"/>
            <a:ext cx="15495608" cy="10763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0">
                <a:solidFill>
                  <a:srgbClr val="184264"/>
                </a:solidFill>
                <a:latin typeface="Arial"/>
                <a:ea typeface="Arial"/>
                <a:cs typeface="Arial"/>
                <a:sym typeface="Arial"/>
              </a:rPr>
              <a:t>EVALUASI KEGIATAN MGMP</a:t>
            </a:r>
            <a:endParaRPr/>
          </a:p>
        </p:txBody>
      </p:sp>
      <p:grpSp>
        <p:nvGrpSpPr>
          <p:cNvPr id="124" name="Google Shape;124;p3"/>
          <p:cNvGrpSpPr/>
          <p:nvPr/>
        </p:nvGrpSpPr>
        <p:grpSpPr>
          <a:xfrm>
            <a:off x="1502007" y="3333141"/>
            <a:ext cx="15376899" cy="4289682"/>
            <a:chOff x="0" y="-162155"/>
            <a:chExt cx="20502533" cy="5719575"/>
          </a:xfrm>
        </p:grpSpPr>
        <p:grpSp>
          <p:nvGrpSpPr>
            <p:cNvPr id="125" name="Google Shape;125;p3"/>
            <p:cNvGrpSpPr/>
            <p:nvPr/>
          </p:nvGrpSpPr>
          <p:grpSpPr>
            <a:xfrm>
              <a:off x="0" y="-162155"/>
              <a:ext cx="9966553" cy="2819017"/>
              <a:chOff x="0" y="-38100"/>
              <a:chExt cx="2341744" cy="662357"/>
            </a:xfrm>
          </p:grpSpPr>
          <p:sp>
            <p:nvSpPr>
              <p:cNvPr id="126" name="Google Shape;126;p3"/>
              <p:cNvSpPr/>
              <p:nvPr/>
            </p:nvSpPr>
            <p:spPr>
              <a:xfrm>
                <a:off x="0" y="0"/>
                <a:ext cx="2341744" cy="624257"/>
              </a:xfrm>
              <a:custGeom>
                <a:rect b="b" l="l" r="r" t="t"/>
                <a:pathLst>
                  <a:path extrusionOk="0" h="624257" w="2341744">
                    <a:moveTo>
                      <a:pt x="25893" y="0"/>
                    </a:moveTo>
                    <a:lnTo>
                      <a:pt x="2315851" y="0"/>
                    </a:lnTo>
                    <a:cubicBezTo>
                      <a:pt x="2330152" y="0"/>
                      <a:pt x="2341744" y="11593"/>
                      <a:pt x="2341744" y="25893"/>
                    </a:cubicBezTo>
                    <a:lnTo>
                      <a:pt x="2341744" y="598364"/>
                    </a:lnTo>
                    <a:cubicBezTo>
                      <a:pt x="2341744" y="612664"/>
                      <a:pt x="2330152" y="624257"/>
                      <a:pt x="2315851" y="624257"/>
                    </a:cubicBezTo>
                    <a:lnTo>
                      <a:pt x="25893" y="624257"/>
                    </a:lnTo>
                    <a:cubicBezTo>
                      <a:pt x="11593" y="624257"/>
                      <a:pt x="0" y="612664"/>
                      <a:pt x="0" y="598364"/>
                    </a:cubicBezTo>
                    <a:lnTo>
                      <a:pt x="0" y="25893"/>
                    </a:lnTo>
                    <a:cubicBezTo>
                      <a:pt x="0" y="11593"/>
                      <a:pt x="11593" y="0"/>
                      <a:pt x="258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3"/>
              <p:cNvSpPr txBox="1"/>
              <p:nvPr/>
            </p:nvSpPr>
            <p:spPr>
              <a:xfrm>
                <a:off x="0" y="-38100"/>
                <a:ext cx="2341744" cy="6623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995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8" name="Google Shape;128;p3"/>
            <p:cNvGrpSpPr/>
            <p:nvPr/>
          </p:nvGrpSpPr>
          <p:grpSpPr>
            <a:xfrm>
              <a:off x="10535980" y="-162155"/>
              <a:ext cx="9966553" cy="2819017"/>
              <a:chOff x="0" y="-38100"/>
              <a:chExt cx="2341744" cy="662357"/>
            </a:xfrm>
          </p:grpSpPr>
          <p:sp>
            <p:nvSpPr>
              <p:cNvPr id="129" name="Google Shape;129;p3"/>
              <p:cNvSpPr/>
              <p:nvPr/>
            </p:nvSpPr>
            <p:spPr>
              <a:xfrm>
                <a:off x="0" y="0"/>
                <a:ext cx="2341744" cy="624257"/>
              </a:xfrm>
              <a:custGeom>
                <a:rect b="b" l="l" r="r" t="t"/>
                <a:pathLst>
                  <a:path extrusionOk="0" h="624257" w="2341744">
                    <a:moveTo>
                      <a:pt x="25893" y="0"/>
                    </a:moveTo>
                    <a:lnTo>
                      <a:pt x="2315851" y="0"/>
                    </a:lnTo>
                    <a:cubicBezTo>
                      <a:pt x="2330152" y="0"/>
                      <a:pt x="2341744" y="11593"/>
                      <a:pt x="2341744" y="25893"/>
                    </a:cubicBezTo>
                    <a:lnTo>
                      <a:pt x="2341744" y="598364"/>
                    </a:lnTo>
                    <a:cubicBezTo>
                      <a:pt x="2341744" y="612664"/>
                      <a:pt x="2330152" y="624257"/>
                      <a:pt x="2315851" y="624257"/>
                    </a:cubicBezTo>
                    <a:lnTo>
                      <a:pt x="25893" y="624257"/>
                    </a:lnTo>
                    <a:cubicBezTo>
                      <a:pt x="11593" y="624257"/>
                      <a:pt x="0" y="612664"/>
                      <a:pt x="0" y="598364"/>
                    </a:cubicBezTo>
                    <a:lnTo>
                      <a:pt x="0" y="25893"/>
                    </a:lnTo>
                    <a:cubicBezTo>
                      <a:pt x="0" y="11593"/>
                      <a:pt x="11593" y="0"/>
                      <a:pt x="258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3"/>
              <p:cNvSpPr txBox="1"/>
              <p:nvPr/>
            </p:nvSpPr>
            <p:spPr>
              <a:xfrm>
                <a:off x="0" y="-38100"/>
                <a:ext cx="2341744" cy="6623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995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" name="Google Shape;131;p3"/>
            <p:cNvGrpSpPr/>
            <p:nvPr/>
          </p:nvGrpSpPr>
          <p:grpSpPr>
            <a:xfrm>
              <a:off x="0" y="2738403"/>
              <a:ext cx="9966553" cy="2819017"/>
              <a:chOff x="0" y="-38100"/>
              <a:chExt cx="2341744" cy="662357"/>
            </a:xfrm>
          </p:grpSpPr>
          <p:sp>
            <p:nvSpPr>
              <p:cNvPr id="132" name="Google Shape;132;p3"/>
              <p:cNvSpPr/>
              <p:nvPr/>
            </p:nvSpPr>
            <p:spPr>
              <a:xfrm>
                <a:off x="0" y="0"/>
                <a:ext cx="2341744" cy="624257"/>
              </a:xfrm>
              <a:custGeom>
                <a:rect b="b" l="l" r="r" t="t"/>
                <a:pathLst>
                  <a:path extrusionOk="0" h="624257" w="2341744">
                    <a:moveTo>
                      <a:pt x="25893" y="0"/>
                    </a:moveTo>
                    <a:lnTo>
                      <a:pt x="2315851" y="0"/>
                    </a:lnTo>
                    <a:cubicBezTo>
                      <a:pt x="2330152" y="0"/>
                      <a:pt x="2341744" y="11593"/>
                      <a:pt x="2341744" y="25893"/>
                    </a:cubicBezTo>
                    <a:lnTo>
                      <a:pt x="2341744" y="598364"/>
                    </a:lnTo>
                    <a:cubicBezTo>
                      <a:pt x="2341744" y="612664"/>
                      <a:pt x="2330152" y="624257"/>
                      <a:pt x="2315851" y="624257"/>
                    </a:cubicBezTo>
                    <a:lnTo>
                      <a:pt x="25893" y="624257"/>
                    </a:lnTo>
                    <a:cubicBezTo>
                      <a:pt x="11593" y="624257"/>
                      <a:pt x="0" y="612664"/>
                      <a:pt x="0" y="598364"/>
                    </a:cubicBezTo>
                    <a:lnTo>
                      <a:pt x="0" y="25893"/>
                    </a:lnTo>
                    <a:cubicBezTo>
                      <a:pt x="0" y="11593"/>
                      <a:pt x="11593" y="0"/>
                      <a:pt x="258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3"/>
              <p:cNvSpPr txBox="1"/>
              <p:nvPr/>
            </p:nvSpPr>
            <p:spPr>
              <a:xfrm>
                <a:off x="0" y="-38100"/>
                <a:ext cx="2341744" cy="6623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995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" name="Google Shape;134;p3"/>
            <p:cNvGrpSpPr/>
            <p:nvPr/>
          </p:nvGrpSpPr>
          <p:grpSpPr>
            <a:xfrm>
              <a:off x="10474037" y="2738403"/>
              <a:ext cx="9966553" cy="2819017"/>
              <a:chOff x="0" y="-38100"/>
              <a:chExt cx="2341744" cy="662357"/>
            </a:xfrm>
          </p:grpSpPr>
          <p:sp>
            <p:nvSpPr>
              <p:cNvPr id="135" name="Google Shape;135;p3"/>
              <p:cNvSpPr/>
              <p:nvPr/>
            </p:nvSpPr>
            <p:spPr>
              <a:xfrm>
                <a:off x="0" y="0"/>
                <a:ext cx="2341744" cy="624257"/>
              </a:xfrm>
              <a:custGeom>
                <a:rect b="b" l="l" r="r" t="t"/>
                <a:pathLst>
                  <a:path extrusionOk="0" h="624257" w="2341744">
                    <a:moveTo>
                      <a:pt x="25893" y="0"/>
                    </a:moveTo>
                    <a:lnTo>
                      <a:pt x="2315851" y="0"/>
                    </a:lnTo>
                    <a:cubicBezTo>
                      <a:pt x="2330152" y="0"/>
                      <a:pt x="2341744" y="11593"/>
                      <a:pt x="2341744" y="25893"/>
                    </a:cubicBezTo>
                    <a:lnTo>
                      <a:pt x="2341744" y="598364"/>
                    </a:lnTo>
                    <a:cubicBezTo>
                      <a:pt x="2341744" y="612664"/>
                      <a:pt x="2330152" y="624257"/>
                      <a:pt x="2315851" y="624257"/>
                    </a:cubicBezTo>
                    <a:lnTo>
                      <a:pt x="25893" y="624257"/>
                    </a:lnTo>
                    <a:cubicBezTo>
                      <a:pt x="11593" y="624257"/>
                      <a:pt x="0" y="612664"/>
                      <a:pt x="0" y="598364"/>
                    </a:cubicBezTo>
                    <a:lnTo>
                      <a:pt x="0" y="25893"/>
                    </a:lnTo>
                    <a:cubicBezTo>
                      <a:pt x="0" y="11593"/>
                      <a:pt x="11593" y="0"/>
                      <a:pt x="258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3"/>
              <p:cNvSpPr txBox="1"/>
              <p:nvPr/>
            </p:nvSpPr>
            <p:spPr>
              <a:xfrm>
                <a:off x="0" y="-38100"/>
                <a:ext cx="2341744" cy="6623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995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22" l="0" r="0" t="-9222"/>
            </a:stretch>
          </a:blipFill>
          <a:ln>
            <a:noFill/>
          </a:ln>
        </p:spPr>
      </p:sp>
      <p:grpSp>
        <p:nvGrpSpPr>
          <p:cNvPr id="142" name="Google Shape;142;p4"/>
          <p:cNvGrpSpPr/>
          <p:nvPr/>
        </p:nvGrpSpPr>
        <p:grpSpPr>
          <a:xfrm>
            <a:off x="-356251" y="9113639"/>
            <a:ext cx="19000502" cy="1340933"/>
            <a:chOff x="0" y="-38100"/>
            <a:chExt cx="5004247" cy="353167"/>
          </a:xfrm>
        </p:grpSpPr>
        <p:sp>
          <p:nvSpPr>
            <p:cNvPr id="143" name="Google Shape;143;p4"/>
            <p:cNvSpPr/>
            <p:nvPr/>
          </p:nvSpPr>
          <p:spPr>
            <a:xfrm>
              <a:off x="0" y="0"/>
              <a:ext cx="5004247" cy="315067"/>
            </a:xfrm>
            <a:custGeom>
              <a:rect b="b" l="l" r="r" t="t"/>
              <a:pathLst>
                <a:path extrusionOk="0" h="315067" w="5004247">
                  <a:moveTo>
                    <a:pt x="0" y="0"/>
                  </a:moveTo>
                  <a:lnTo>
                    <a:pt x="5004247" y="0"/>
                  </a:lnTo>
                  <a:lnTo>
                    <a:pt x="5004247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184264"/>
            </a:solidFill>
            <a:ln>
              <a:noFill/>
            </a:ln>
          </p:spPr>
        </p:sp>
        <p:sp>
          <p:nvSpPr>
            <p:cNvPr id="144" name="Google Shape;144;p4"/>
            <p:cNvSpPr txBox="1"/>
            <p:nvPr/>
          </p:nvSpPr>
          <p:spPr>
            <a:xfrm>
              <a:off x="0" y="-38100"/>
              <a:ext cx="5004247" cy="3531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" name="Google Shape;145;p4"/>
          <p:cNvSpPr/>
          <p:nvPr/>
        </p:nvSpPr>
        <p:spPr>
          <a:xfrm flipH="1">
            <a:off x="-149319" y="-215456"/>
            <a:ext cx="4546740" cy="4114800"/>
          </a:xfrm>
          <a:custGeom>
            <a:rect b="b" l="l" r="r" t="t"/>
            <a:pathLst>
              <a:path extrusionOk="0" h="4114800" w="4546740">
                <a:moveTo>
                  <a:pt x="4546740" y="0"/>
                </a:moveTo>
                <a:lnTo>
                  <a:pt x="0" y="0"/>
                </a:lnTo>
                <a:lnTo>
                  <a:pt x="0" y="4114800"/>
                </a:lnTo>
                <a:lnTo>
                  <a:pt x="4546740" y="4114800"/>
                </a:lnTo>
                <a:lnTo>
                  <a:pt x="454674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4"/>
          <p:cNvSpPr/>
          <p:nvPr/>
        </p:nvSpPr>
        <p:spPr>
          <a:xfrm>
            <a:off x="13890579" y="-215456"/>
            <a:ext cx="4546740" cy="4114800"/>
          </a:xfrm>
          <a:custGeom>
            <a:rect b="b" l="l" r="r" t="t"/>
            <a:pathLst>
              <a:path extrusionOk="0" h="4114800" w="4546740">
                <a:moveTo>
                  <a:pt x="0" y="0"/>
                </a:moveTo>
                <a:lnTo>
                  <a:pt x="4546740" y="0"/>
                </a:lnTo>
                <a:lnTo>
                  <a:pt x="45467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4"/>
          <p:cNvSpPr txBox="1"/>
          <p:nvPr/>
        </p:nvSpPr>
        <p:spPr>
          <a:xfrm>
            <a:off x="2309542" y="2994584"/>
            <a:ext cx="13854407" cy="28117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0">
                <a:solidFill>
                  <a:srgbClr val="184264"/>
                </a:solidFill>
                <a:latin typeface="Arial"/>
                <a:ea typeface="Arial"/>
                <a:cs typeface="Arial"/>
                <a:sym typeface="Arial"/>
              </a:rPr>
              <a:t>PENYUSUNAN SOAL-SOAL ASESMEN SUMATIF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22" l="0" r="0" t="-9222"/>
            </a:stretch>
          </a:blipFill>
          <a:ln>
            <a:noFill/>
          </a:ln>
        </p:spPr>
      </p:sp>
      <p:grpSp>
        <p:nvGrpSpPr>
          <p:cNvPr id="153" name="Google Shape;153;p5"/>
          <p:cNvGrpSpPr/>
          <p:nvPr/>
        </p:nvGrpSpPr>
        <p:grpSpPr>
          <a:xfrm>
            <a:off x="-356251" y="9113639"/>
            <a:ext cx="19000502" cy="1340933"/>
            <a:chOff x="0" y="-38100"/>
            <a:chExt cx="5004247" cy="353167"/>
          </a:xfrm>
        </p:grpSpPr>
        <p:sp>
          <p:nvSpPr>
            <p:cNvPr id="154" name="Google Shape;154;p5"/>
            <p:cNvSpPr/>
            <p:nvPr/>
          </p:nvSpPr>
          <p:spPr>
            <a:xfrm>
              <a:off x="0" y="0"/>
              <a:ext cx="5004247" cy="315067"/>
            </a:xfrm>
            <a:custGeom>
              <a:rect b="b" l="l" r="r" t="t"/>
              <a:pathLst>
                <a:path extrusionOk="0" h="315067" w="5004247">
                  <a:moveTo>
                    <a:pt x="0" y="0"/>
                  </a:moveTo>
                  <a:lnTo>
                    <a:pt x="5004247" y="0"/>
                  </a:lnTo>
                  <a:lnTo>
                    <a:pt x="5004247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184264"/>
            </a:solidFill>
            <a:ln>
              <a:noFill/>
            </a:ln>
          </p:spPr>
        </p:sp>
        <p:sp>
          <p:nvSpPr>
            <p:cNvPr id="155" name="Google Shape;155;p5"/>
            <p:cNvSpPr txBox="1"/>
            <p:nvPr/>
          </p:nvSpPr>
          <p:spPr>
            <a:xfrm>
              <a:off x="0" y="-38100"/>
              <a:ext cx="5004247" cy="3531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6" name="Google Shape;156;p5"/>
          <p:cNvSpPr/>
          <p:nvPr/>
        </p:nvSpPr>
        <p:spPr>
          <a:xfrm flipH="1">
            <a:off x="-149319" y="-215456"/>
            <a:ext cx="4546740" cy="4114800"/>
          </a:xfrm>
          <a:custGeom>
            <a:rect b="b" l="l" r="r" t="t"/>
            <a:pathLst>
              <a:path extrusionOk="0" h="4114800" w="4546740">
                <a:moveTo>
                  <a:pt x="4546740" y="0"/>
                </a:moveTo>
                <a:lnTo>
                  <a:pt x="0" y="0"/>
                </a:lnTo>
                <a:lnTo>
                  <a:pt x="0" y="4114800"/>
                </a:lnTo>
                <a:lnTo>
                  <a:pt x="4546740" y="4114800"/>
                </a:lnTo>
                <a:lnTo>
                  <a:pt x="454674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p5"/>
          <p:cNvSpPr/>
          <p:nvPr/>
        </p:nvSpPr>
        <p:spPr>
          <a:xfrm>
            <a:off x="13890579" y="-215456"/>
            <a:ext cx="4546740" cy="4114800"/>
          </a:xfrm>
          <a:custGeom>
            <a:rect b="b" l="l" r="r" t="t"/>
            <a:pathLst>
              <a:path extrusionOk="0" h="4114800" w="4546740">
                <a:moveTo>
                  <a:pt x="0" y="0"/>
                </a:moveTo>
                <a:lnTo>
                  <a:pt x="4546740" y="0"/>
                </a:lnTo>
                <a:lnTo>
                  <a:pt x="45467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8" name="Google Shape;158;p5"/>
          <p:cNvSpPr/>
          <p:nvPr/>
        </p:nvSpPr>
        <p:spPr>
          <a:xfrm>
            <a:off x="3558175" y="-215455"/>
            <a:ext cx="18288000" cy="9966960"/>
          </a:xfrm>
          <a:custGeom>
            <a:rect b="b" l="l" r="r" t="t"/>
            <a:pathLst>
              <a:path extrusionOk="0" h="9966960" w="18288000">
                <a:moveTo>
                  <a:pt x="0" y="0"/>
                </a:moveTo>
                <a:lnTo>
                  <a:pt x="18288000" y="0"/>
                </a:lnTo>
                <a:lnTo>
                  <a:pt x="18288000" y="9966960"/>
                </a:lnTo>
                <a:lnTo>
                  <a:pt x="0" y="9966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22" l="0" r="0" t="-9222"/>
            </a:stretch>
          </a:blipFill>
          <a:ln>
            <a:noFill/>
          </a:ln>
        </p:spPr>
      </p:sp>
      <p:sp>
        <p:nvSpPr>
          <p:cNvPr id="164" name="Google Shape;164;p6"/>
          <p:cNvSpPr/>
          <p:nvPr/>
        </p:nvSpPr>
        <p:spPr>
          <a:xfrm>
            <a:off x="-183657" y="5496933"/>
            <a:ext cx="18655315" cy="5316765"/>
          </a:xfrm>
          <a:custGeom>
            <a:rect b="b" l="l" r="r" t="t"/>
            <a:pathLst>
              <a:path extrusionOk="0" h="5316765" w="18655315">
                <a:moveTo>
                  <a:pt x="0" y="0"/>
                </a:moveTo>
                <a:lnTo>
                  <a:pt x="18655314" y="0"/>
                </a:lnTo>
                <a:lnTo>
                  <a:pt x="18655314" y="5316764"/>
                </a:lnTo>
                <a:lnTo>
                  <a:pt x="0" y="53167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5" name="Google Shape;165;p6"/>
          <p:cNvGrpSpPr/>
          <p:nvPr/>
        </p:nvGrpSpPr>
        <p:grpSpPr>
          <a:xfrm>
            <a:off x="1453279" y="2284533"/>
            <a:ext cx="11309152" cy="1738154"/>
            <a:chOff x="0" y="-76200"/>
            <a:chExt cx="3542935" cy="544529"/>
          </a:xfrm>
        </p:grpSpPr>
        <p:sp>
          <p:nvSpPr>
            <p:cNvPr id="166" name="Google Shape;166;p6"/>
            <p:cNvSpPr/>
            <p:nvPr/>
          </p:nvSpPr>
          <p:spPr>
            <a:xfrm>
              <a:off x="0" y="0"/>
              <a:ext cx="3542935" cy="468329"/>
            </a:xfrm>
            <a:custGeom>
              <a:rect b="b" l="l" r="r" t="t"/>
              <a:pathLst>
                <a:path extrusionOk="0" h="468329" w="3542935">
                  <a:moveTo>
                    <a:pt x="17114" y="0"/>
                  </a:moveTo>
                  <a:lnTo>
                    <a:pt x="3525821" y="0"/>
                  </a:lnTo>
                  <a:cubicBezTo>
                    <a:pt x="3535273" y="0"/>
                    <a:pt x="3542935" y="7662"/>
                    <a:pt x="3542935" y="17114"/>
                  </a:cubicBezTo>
                  <a:lnTo>
                    <a:pt x="3542935" y="451215"/>
                  </a:lnTo>
                  <a:cubicBezTo>
                    <a:pt x="3542935" y="460667"/>
                    <a:pt x="3535273" y="468329"/>
                    <a:pt x="3525821" y="468329"/>
                  </a:cubicBezTo>
                  <a:lnTo>
                    <a:pt x="17114" y="468329"/>
                  </a:lnTo>
                  <a:cubicBezTo>
                    <a:pt x="7662" y="468329"/>
                    <a:pt x="0" y="460667"/>
                    <a:pt x="0" y="451215"/>
                  </a:cubicBezTo>
                  <a:lnTo>
                    <a:pt x="0" y="17114"/>
                  </a:lnTo>
                  <a:cubicBezTo>
                    <a:pt x="0" y="7662"/>
                    <a:pt x="7662" y="0"/>
                    <a:pt x="17114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6"/>
            <p:cNvSpPr txBox="1"/>
            <p:nvPr/>
          </p:nvSpPr>
          <p:spPr>
            <a:xfrm>
              <a:off x="0" y="-76200"/>
              <a:ext cx="3542935" cy="5445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99">
                  <a:solidFill>
                    <a:srgbClr val="184264"/>
                  </a:solidFill>
                  <a:latin typeface="Arial"/>
                  <a:ea typeface="Arial"/>
                  <a:cs typeface="Arial"/>
                  <a:sym typeface="Arial"/>
                </a:rPr>
                <a:t>11 SOAL/GURU (10 PG + 1 Uraian)</a:t>
              </a:r>
              <a:endParaRPr/>
            </a:p>
          </p:txBody>
        </p:sp>
      </p:grpSp>
      <p:grpSp>
        <p:nvGrpSpPr>
          <p:cNvPr id="168" name="Google Shape;168;p6"/>
          <p:cNvGrpSpPr/>
          <p:nvPr/>
        </p:nvGrpSpPr>
        <p:grpSpPr>
          <a:xfrm>
            <a:off x="1453275" y="3994073"/>
            <a:ext cx="11309049" cy="1738191"/>
            <a:chOff x="0" y="-76200"/>
            <a:chExt cx="3542935" cy="544529"/>
          </a:xfrm>
        </p:grpSpPr>
        <p:sp>
          <p:nvSpPr>
            <p:cNvPr id="169" name="Google Shape;169;p6"/>
            <p:cNvSpPr/>
            <p:nvPr/>
          </p:nvSpPr>
          <p:spPr>
            <a:xfrm>
              <a:off x="0" y="0"/>
              <a:ext cx="3542935" cy="468329"/>
            </a:xfrm>
            <a:custGeom>
              <a:rect b="b" l="l" r="r" t="t"/>
              <a:pathLst>
                <a:path extrusionOk="0" h="468329" w="3542935">
                  <a:moveTo>
                    <a:pt x="17114" y="0"/>
                  </a:moveTo>
                  <a:lnTo>
                    <a:pt x="3525821" y="0"/>
                  </a:lnTo>
                  <a:cubicBezTo>
                    <a:pt x="3535273" y="0"/>
                    <a:pt x="3542935" y="7662"/>
                    <a:pt x="3542935" y="17114"/>
                  </a:cubicBezTo>
                  <a:lnTo>
                    <a:pt x="3542935" y="451215"/>
                  </a:lnTo>
                  <a:cubicBezTo>
                    <a:pt x="3542935" y="460667"/>
                    <a:pt x="3535273" y="468329"/>
                    <a:pt x="3525821" y="468329"/>
                  </a:cubicBezTo>
                  <a:lnTo>
                    <a:pt x="17114" y="468329"/>
                  </a:lnTo>
                  <a:cubicBezTo>
                    <a:pt x="7662" y="468329"/>
                    <a:pt x="0" y="460667"/>
                    <a:pt x="0" y="451215"/>
                  </a:cubicBezTo>
                  <a:lnTo>
                    <a:pt x="0" y="17114"/>
                  </a:lnTo>
                  <a:cubicBezTo>
                    <a:pt x="0" y="7662"/>
                    <a:pt x="7662" y="0"/>
                    <a:pt x="17114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6"/>
            <p:cNvSpPr txBox="1"/>
            <p:nvPr/>
          </p:nvSpPr>
          <p:spPr>
            <a:xfrm>
              <a:off x="0" y="-76200"/>
              <a:ext cx="3542935" cy="5445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99">
                  <a:solidFill>
                    <a:srgbClr val="184264"/>
                  </a:solidFill>
                  <a:latin typeface="Arial"/>
                  <a:ea typeface="Arial"/>
                  <a:cs typeface="Arial"/>
                  <a:sym typeface="Arial"/>
                </a:rPr>
                <a:t>KISI SOAL</a:t>
              </a:r>
              <a:endParaRPr/>
            </a:p>
          </p:txBody>
        </p:sp>
      </p:grpSp>
      <p:grpSp>
        <p:nvGrpSpPr>
          <p:cNvPr id="171" name="Google Shape;171;p6"/>
          <p:cNvGrpSpPr/>
          <p:nvPr/>
        </p:nvGrpSpPr>
        <p:grpSpPr>
          <a:xfrm>
            <a:off x="1395185" y="5708085"/>
            <a:ext cx="11367246" cy="1738154"/>
            <a:chOff x="0" y="-76200"/>
            <a:chExt cx="3561135" cy="544529"/>
          </a:xfrm>
        </p:grpSpPr>
        <p:sp>
          <p:nvSpPr>
            <p:cNvPr id="172" name="Google Shape;172;p6"/>
            <p:cNvSpPr/>
            <p:nvPr/>
          </p:nvSpPr>
          <p:spPr>
            <a:xfrm>
              <a:off x="0" y="0"/>
              <a:ext cx="3561135" cy="468329"/>
            </a:xfrm>
            <a:custGeom>
              <a:rect b="b" l="l" r="r" t="t"/>
              <a:pathLst>
                <a:path extrusionOk="0" h="468329" w="3561135">
                  <a:moveTo>
                    <a:pt x="17027" y="0"/>
                  </a:moveTo>
                  <a:lnTo>
                    <a:pt x="3544108" y="0"/>
                  </a:lnTo>
                  <a:cubicBezTo>
                    <a:pt x="3553512" y="0"/>
                    <a:pt x="3561135" y="7623"/>
                    <a:pt x="3561135" y="17027"/>
                  </a:cubicBezTo>
                  <a:lnTo>
                    <a:pt x="3561135" y="451302"/>
                  </a:lnTo>
                  <a:cubicBezTo>
                    <a:pt x="3561135" y="460706"/>
                    <a:pt x="3553512" y="468329"/>
                    <a:pt x="3544108" y="468329"/>
                  </a:cubicBezTo>
                  <a:lnTo>
                    <a:pt x="17027" y="468329"/>
                  </a:lnTo>
                  <a:cubicBezTo>
                    <a:pt x="7623" y="468329"/>
                    <a:pt x="0" y="460706"/>
                    <a:pt x="0" y="451302"/>
                  </a:cubicBezTo>
                  <a:lnTo>
                    <a:pt x="0" y="17027"/>
                  </a:lnTo>
                  <a:cubicBezTo>
                    <a:pt x="0" y="7623"/>
                    <a:pt x="7623" y="0"/>
                    <a:pt x="17027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6"/>
            <p:cNvSpPr txBox="1"/>
            <p:nvPr/>
          </p:nvSpPr>
          <p:spPr>
            <a:xfrm>
              <a:off x="0" y="-76200"/>
              <a:ext cx="3561135" cy="5445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99">
                  <a:solidFill>
                    <a:srgbClr val="184264"/>
                  </a:solidFill>
                  <a:latin typeface="Arial"/>
                  <a:ea typeface="Arial"/>
                  <a:cs typeface="Arial"/>
                  <a:sym typeface="Arial"/>
                </a:rPr>
                <a:t>KARTU SOAL</a:t>
              </a:r>
              <a:endParaRPr/>
            </a:p>
          </p:txBody>
        </p:sp>
      </p:grpSp>
      <p:sp>
        <p:nvSpPr>
          <p:cNvPr id="174" name="Google Shape;174;p6"/>
          <p:cNvSpPr/>
          <p:nvPr/>
        </p:nvSpPr>
        <p:spPr>
          <a:xfrm>
            <a:off x="13519380" y="4454899"/>
            <a:ext cx="4220308" cy="4114800"/>
          </a:xfrm>
          <a:custGeom>
            <a:rect b="b" l="l" r="r" t="t"/>
            <a:pathLst>
              <a:path extrusionOk="0" h="4114800" w="4220308">
                <a:moveTo>
                  <a:pt x="0" y="0"/>
                </a:moveTo>
                <a:lnTo>
                  <a:pt x="4220308" y="0"/>
                </a:lnTo>
                <a:lnTo>
                  <a:pt x="42203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6"/>
          <p:cNvSpPr txBox="1"/>
          <p:nvPr/>
        </p:nvSpPr>
        <p:spPr>
          <a:xfrm>
            <a:off x="1453279" y="1451419"/>
            <a:ext cx="14872232" cy="10763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0">
                <a:solidFill>
                  <a:srgbClr val="184264"/>
                </a:solidFill>
                <a:latin typeface="Arial"/>
                <a:ea typeface="Arial"/>
                <a:cs typeface="Arial"/>
                <a:sym typeface="Arial"/>
              </a:rPr>
              <a:t>TUGAS ANGGOTA MGMP</a:t>
            </a:r>
            <a:endParaRPr/>
          </a:p>
        </p:txBody>
      </p:sp>
      <p:grpSp>
        <p:nvGrpSpPr>
          <p:cNvPr id="176" name="Google Shape;176;p6"/>
          <p:cNvGrpSpPr/>
          <p:nvPr/>
        </p:nvGrpSpPr>
        <p:grpSpPr>
          <a:xfrm>
            <a:off x="1395185" y="7422081"/>
            <a:ext cx="11367246" cy="1738154"/>
            <a:chOff x="0" y="-76200"/>
            <a:chExt cx="3561135" cy="544529"/>
          </a:xfrm>
        </p:grpSpPr>
        <p:sp>
          <p:nvSpPr>
            <p:cNvPr id="177" name="Google Shape;177;p6"/>
            <p:cNvSpPr/>
            <p:nvPr/>
          </p:nvSpPr>
          <p:spPr>
            <a:xfrm>
              <a:off x="0" y="0"/>
              <a:ext cx="3561135" cy="468329"/>
            </a:xfrm>
            <a:custGeom>
              <a:rect b="b" l="l" r="r" t="t"/>
              <a:pathLst>
                <a:path extrusionOk="0" h="468329" w="3561135">
                  <a:moveTo>
                    <a:pt x="17027" y="0"/>
                  </a:moveTo>
                  <a:lnTo>
                    <a:pt x="3544108" y="0"/>
                  </a:lnTo>
                  <a:cubicBezTo>
                    <a:pt x="3553512" y="0"/>
                    <a:pt x="3561135" y="7623"/>
                    <a:pt x="3561135" y="17027"/>
                  </a:cubicBezTo>
                  <a:lnTo>
                    <a:pt x="3561135" y="451302"/>
                  </a:lnTo>
                  <a:cubicBezTo>
                    <a:pt x="3561135" y="460706"/>
                    <a:pt x="3553512" y="468329"/>
                    <a:pt x="3544108" y="468329"/>
                  </a:cubicBezTo>
                  <a:lnTo>
                    <a:pt x="17027" y="468329"/>
                  </a:lnTo>
                  <a:cubicBezTo>
                    <a:pt x="7623" y="468329"/>
                    <a:pt x="0" y="460706"/>
                    <a:pt x="0" y="451302"/>
                  </a:cubicBezTo>
                  <a:lnTo>
                    <a:pt x="0" y="17027"/>
                  </a:lnTo>
                  <a:cubicBezTo>
                    <a:pt x="0" y="7623"/>
                    <a:pt x="7623" y="0"/>
                    <a:pt x="17027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6"/>
            <p:cNvSpPr txBox="1"/>
            <p:nvPr/>
          </p:nvSpPr>
          <p:spPr>
            <a:xfrm>
              <a:off x="0" y="-76200"/>
              <a:ext cx="3561135" cy="5445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99">
                  <a:solidFill>
                    <a:srgbClr val="184264"/>
                  </a:solidFill>
                  <a:latin typeface="Arial"/>
                  <a:ea typeface="Arial"/>
                  <a:cs typeface="Arial"/>
                  <a:sym typeface="Arial"/>
                </a:rPr>
                <a:t>DUE DATE : 16 September 2026</a:t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22" l="0" r="0" t="-9222"/>
            </a:stretch>
          </a:blipFill>
          <a:ln>
            <a:noFill/>
          </a:ln>
        </p:spPr>
      </p:sp>
      <p:sp>
        <p:nvSpPr>
          <p:cNvPr id="184" name="Google Shape;184;p7"/>
          <p:cNvSpPr/>
          <p:nvPr/>
        </p:nvSpPr>
        <p:spPr>
          <a:xfrm>
            <a:off x="-183657" y="5496933"/>
            <a:ext cx="18655315" cy="5316765"/>
          </a:xfrm>
          <a:custGeom>
            <a:rect b="b" l="l" r="r" t="t"/>
            <a:pathLst>
              <a:path extrusionOk="0" h="5316765" w="18655315">
                <a:moveTo>
                  <a:pt x="0" y="0"/>
                </a:moveTo>
                <a:lnTo>
                  <a:pt x="18655314" y="0"/>
                </a:lnTo>
                <a:lnTo>
                  <a:pt x="18655314" y="5316764"/>
                </a:lnTo>
                <a:lnTo>
                  <a:pt x="0" y="53167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85" name="Google Shape;185;p7"/>
          <p:cNvGrpSpPr/>
          <p:nvPr/>
        </p:nvGrpSpPr>
        <p:grpSpPr>
          <a:xfrm>
            <a:off x="1344335" y="2997453"/>
            <a:ext cx="16193448" cy="1616537"/>
            <a:chOff x="0" y="-38100"/>
            <a:chExt cx="5073090" cy="506429"/>
          </a:xfrm>
        </p:grpSpPr>
        <p:sp>
          <p:nvSpPr>
            <p:cNvPr id="186" name="Google Shape;186;p7"/>
            <p:cNvSpPr/>
            <p:nvPr/>
          </p:nvSpPr>
          <p:spPr>
            <a:xfrm>
              <a:off x="0" y="0"/>
              <a:ext cx="5073090" cy="468329"/>
            </a:xfrm>
            <a:custGeom>
              <a:rect b="b" l="l" r="r" t="t"/>
              <a:pathLst>
                <a:path extrusionOk="0" h="468329" w="5073090">
                  <a:moveTo>
                    <a:pt x="11952" y="0"/>
                  </a:moveTo>
                  <a:lnTo>
                    <a:pt x="5061137" y="0"/>
                  </a:lnTo>
                  <a:cubicBezTo>
                    <a:pt x="5064307" y="0"/>
                    <a:pt x="5067347" y="1259"/>
                    <a:pt x="5069589" y="3501"/>
                  </a:cubicBezTo>
                  <a:cubicBezTo>
                    <a:pt x="5071830" y="5742"/>
                    <a:pt x="5073090" y="8782"/>
                    <a:pt x="5073090" y="11952"/>
                  </a:cubicBezTo>
                  <a:lnTo>
                    <a:pt x="5073090" y="456377"/>
                  </a:lnTo>
                  <a:cubicBezTo>
                    <a:pt x="5073090" y="459547"/>
                    <a:pt x="5071830" y="462587"/>
                    <a:pt x="5069589" y="464829"/>
                  </a:cubicBezTo>
                  <a:cubicBezTo>
                    <a:pt x="5067347" y="467070"/>
                    <a:pt x="5064307" y="468329"/>
                    <a:pt x="5061137" y="468329"/>
                  </a:cubicBezTo>
                  <a:lnTo>
                    <a:pt x="11952" y="468329"/>
                  </a:lnTo>
                  <a:cubicBezTo>
                    <a:pt x="8782" y="468329"/>
                    <a:pt x="5742" y="467070"/>
                    <a:pt x="3501" y="464829"/>
                  </a:cubicBezTo>
                  <a:cubicBezTo>
                    <a:pt x="1259" y="462587"/>
                    <a:pt x="0" y="459547"/>
                    <a:pt x="0" y="456377"/>
                  </a:cubicBezTo>
                  <a:lnTo>
                    <a:pt x="0" y="11952"/>
                  </a:lnTo>
                  <a:cubicBezTo>
                    <a:pt x="0" y="8782"/>
                    <a:pt x="1259" y="5742"/>
                    <a:pt x="3501" y="3501"/>
                  </a:cubicBezTo>
                  <a:cubicBezTo>
                    <a:pt x="5742" y="1259"/>
                    <a:pt x="8782" y="0"/>
                    <a:pt x="11952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7"/>
            <p:cNvSpPr txBox="1"/>
            <p:nvPr/>
          </p:nvSpPr>
          <p:spPr>
            <a:xfrm>
              <a:off x="0" y="-38100"/>
              <a:ext cx="5073090" cy="5064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99">
                  <a:solidFill>
                    <a:srgbClr val="184264"/>
                  </a:solidFill>
                  <a:latin typeface="Arial"/>
                  <a:ea typeface="Arial"/>
                  <a:cs typeface="Arial"/>
                  <a:sym typeface="Arial"/>
                </a:rPr>
                <a:t>Pada akhir Fase E, murid memiliki kemampuan menggunakan sistem pengukuran dalam kerja ilmiah; menganalisis gerak dua dimensi; menganalisis pemanfaatan energi alternatif untuk mengatasi permasalahan ketersediaan energi;</a:t>
              </a:r>
              <a:endParaRPr/>
            </a:p>
          </p:txBody>
        </p:sp>
      </p:grpSp>
      <p:grpSp>
        <p:nvGrpSpPr>
          <p:cNvPr id="188" name="Google Shape;188;p7"/>
          <p:cNvGrpSpPr/>
          <p:nvPr/>
        </p:nvGrpSpPr>
        <p:grpSpPr>
          <a:xfrm>
            <a:off x="1344335" y="4932837"/>
            <a:ext cx="16317335" cy="4325463"/>
            <a:chOff x="0" y="-38100"/>
            <a:chExt cx="5111901" cy="1355083"/>
          </a:xfrm>
        </p:grpSpPr>
        <p:sp>
          <p:nvSpPr>
            <p:cNvPr id="189" name="Google Shape;189;p7"/>
            <p:cNvSpPr/>
            <p:nvPr/>
          </p:nvSpPr>
          <p:spPr>
            <a:xfrm>
              <a:off x="0" y="0"/>
              <a:ext cx="5111901" cy="1316983"/>
            </a:xfrm>
            <a:custGeom>
              <a:rect b="b" l="l" r="r" t="t"/>
              <a:pathLst>
                <a:path extrusionOk="0" h="1316983" w="5111901">
                  <a:moveTo>
                    <a:pt x="11861" y="0"/>
                  </a:moveTo>
                  <a:lnTo>
                    <a:pt x="5100039" y="0"/>
                  </a:lnTo>
                  <a:cubicBezTo>
                    <a:pt x="5106590" y="0"/>
                    <a:pt x="5111901" y="5311"/>
                    <a:pt x="5111901" y="11861"/>
                  </a:cubicBezTo>
                  <a:lnTo>
                    <a:pt x="5111901" y="1305121"/>
                  </a:lnTo>
                  <a:cubicBezTo>
                    <a:pt x="5111901" y="1311672"/>
                    <a:pt x="5106590" y="1316983"/>
                    <a:pt x="5100039" y="1316983"/>
                  </a:cubicBezTo>
                  <a:lnTo>
                    <a:pt x="11861" y="1316983"/>
                  </a:lnTo>
                  <a:cubicBezTo>
                    <a:pt x="5311" y="1316983"/>
                    <a:pt x="0" y="1311672"/>
                    <a:pt x="0" y="1305121"/>
                  </a:cubicBezTo>
                  <a:lnTo>
                    <a:pt x="0" y="11861"/>
                  </a:lnTo>
                  <a:cubicBezTo>
                    <a:pt x="0" y="5311"/>
                    <a:pt x="5311" y="0"/>
                    <a:pt x="11861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7"/>
            <p:cNvSpPr txBox="1"/>
            <p:nvPr/>
          </p:nvSpPr>
          <p:spPr>
            <a:xfrm>
              <a:off x="0" y="-38100"/>
              <a:ext cx="5111901" cy="13550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99">
                  <a:solidFill>
                    <a:srgbClr val="184264"/>
                  </a:solidFill>
                  <a:latin typeface="Arial"/>
                  <a:ea typeface="Arial"/>
                  <a:cs typeface="Arial"/>
                  <a:sym typeface="Arial"/>
                </a:rPr>
                <a:t>Pada akhir Fase F, murid memiliki kemampuan menganalisis hubungan gerak dan gaya serta pemanfaatannya untuk menjelaskan fenomena alam, desain, atau rekayasa struktur; membuat karya yang menunjukkan penerapan hukum fluida dalam kehidupan sehari-hari; menganalisis konsep kalor dan termodinamika serta penerapannya untuk mengidentifikasi fenomena perubahan iklim; menganalisis gejala gelombang dan penerapannya dalam kehidupan sehari-hari; mengevaluasi rangkaian listrik; menganalisis fenomena elektromagnetik; menganalisis teori dasar fisika modern dan pengaruhnya terhadap perkembangan teknologi; serta menerapkan teori dasar digital dalam kehidupan sehari-hari.</a:t>
              </a:r>
              <a:endParaRPr/>
            </a:p>
          </p:txBody>
        </p:sp>
      </p:grpSp>
      <p:sp>
        <p:nvSpPr>
          <p:cNvPr id="191" name="Google Shape;191;p7"/>
          <p:cNvSpPr txBox="1"/>
          <p:nvPr/>
        </p:nvSpPr>
        <p:spPr>
          <a:xfrm>
            <a:off x="2417774" y="1285875"/>
            <a:ext cx="14743434" cy="1295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184264"/>
                </a:solidFill>
                <a:latin typeface="Arial"/>
                <a:ea typeface="Arial"/>
                <a:cs typeface="Arial"/>
                <a:sym typeface="Arial"/>
              </a:rPr>
              <a:t>CAPAIAN PEMBELAJARAN</a:t>
            </a:r>
            <a:endParaRPr/>
          </a:p>
          <a:p>
            <a:pPr indent="0" lvl="0" marL="0" marR="0" rtl="0" algn="ctr">
              <a:lnSpc>
                <a:spcPct val="16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0">
              <a:solidFill>
                <a:srgbClr val="18426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4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99">
                <a:solidFill>
                  <a:srgbClr val="184264"/>
                </a:solidFill>
                <a:latin typeface="Arial"/>
                <a:ea typeface="Arial"/>
                <a:cs typeface="Arial"/>
                <a:sym typeface="Arial"/>
              </a:rPr>
              <a:t>KEPUTUSAN BSKAP NOMOR : 32 NOMOR 046/H/KR/2025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22" l="0" r="0" t="-9222"/>
            </a:stretch>
          </a:blipFill>
          <a:ln>
            <a:noFill/>
          </a:ln>
        </p:spPr>
      </p:sp>
      <p:grpSp>
        <p:nvGrpSpPr>
          <p:cNvPr id="197" name="Google Shape;197;p8"/>
          <p:cNvGrpSpPr/>
          <p:nvPr/>
        </p:nvGrpSpPr>
        <p:grpSpPr>
          <a:xfrm>
            <a:off x="-356251" y="9113639"/>
            <a:ext cx="19000502" cy="1340933"/>
            <a:chOff x="0" y="-38100"/>
            <a:chExt cx="5004247" cy="353167"/>
          </a:xfrm>
        </p:grpSpPr>
        <p:sp>
          <p:nvSpPr>
            <p:cNvPr id="198" name="Google Shape;198;p8"/>
            <p:cNvSpPr/>
            <p:nvPr/>
          </p:nvSpPr>
          <p:spPr>
            <a:xfrm>
              <a:off x="0" y="0"/>
              <a:ext cx="5004247" cy="315067"/>
            </a:xfrm>
            <a:custGeom>
              <a:rect b="b" l="l" r="r" t="t"/>
              <a:pathLst>
                <a:path extrusionOk="0" h="315067" w="5004247">
                  <a:moveTo>
                    <a:pt x="0" y="0"/>
                  </a:moveTo>
                  <a:lnTo>
                    <a:pt x="5004247" y="0"/>
                  </a:lnTo>
                  <a:lnTo>
                    <a:pt x="5004247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184264"/>
            </a:solidFill>
            <a:ln>
              <a:noFill/>
            </a:ln>
          </p:spPr>
        </p:sp>
        <p:sp>
          <p:nvSpPr>
            <p:cNvPr id="199" name="Google Shape;199;p8"/>
            <p:cNvSpPr txBox="1"/>
            <p:nvPr/>
          </p:nvSpPr>
          <p:spPr>
            <a:xfrm>
              <a:off x="0" y="-38100"/>
              <a:ext cx="5004247" cy="3531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200" name="Google Shape;200;p8"/>
          <p:cNvGraphicFramePr/>
          <p:nvPr/>
        </p:nvGraphicFramePr>
        <p:xfrm>
          <a:off x="2974491" y="1781880"/>
          <a:ext cx="3000000" cy="3000000"/>
        </p:xfrm>
        <a:graphic>
          <a:graphicData uri="http://schemas.openxmlformats.org/drawingml/2006/table">
            <a:tbl>
              <a:tblPr>
                <a:gradFill>
                  <a:gsLst>
                    <a:gs pos="0">
                      <a:srgbClr val="9BE8FF"/>
                    </a:gs>
                    <a:gs pos="35000">
                      <a:srgbClr val="B7F1FF"/>
                    </a:gs>
                    <a:gs pos="100000">
                      <a:srgbClr val="E2FBFF"/>
                    </a:gs>
                  </a:gsLst>
                  <a:lin ang="16200000" scaled="0"/>
                </a:gradFill>
                <a:tableStyleId>{F8190ABB-EB62-4F23-B433-D1329EA74E83}</a:tableStyleId>
              </a:tblPr>
              <a:tblGrid>
                <a:gridCol w="6501375"/>
                <a:gridCol w="7350350"/>
              </a:tblGrid>
              <a:tr h="957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MATERI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 MATERI (11)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</a:tr>
              <a:tr h="268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Sistem Pengukuran dalam Kerja Ilmiah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  <a:tc>
                  <a:txBody>
                    <a:bodyPr/>
                    <a:lstStyle/>
                    <a:p>
                      <a:pPr indent="-248283" lvl="1" marL="496566" marR="0" rtl="0" algn="l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99"/>
                        <a:buFont typeface="Arial"/>
                        <a:buChar char="•"/>
                      </a:pP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Besaran dan jenis besaran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48283" lvl="1" marL="496566" marR="0" rtl="0" algn="l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99"/>
                        <a:buFont typeface="Arial"/>
                        <a:buChar char="•"/>
                      </a:pP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Satuan dan dimensi pengukuran</a:t>
                      </a:r>
                      <a:endParaRPr sz="2299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48283" lvl="1" marL="496566" marR="0" rtl="0" algn="l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99"/>
                        <a:buFont typeface="Arial"/>
                        <a:buChar char="•"/>
                      </a:pP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Penggunaan alat ukur</a:t>
                      </a:r>
                      <a:endParaRPr sz="2299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48283" lvl="1" marL="496566" marR="0" rtl="0" algn="l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99"/>
                        <a:buFont typeface="Arial"/>
                        <a:buChar char="•"/>
                      </a:pP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Penyajian hasil pengukuran</a:t>
                      </a:r>
                      <a:endParaRPr sz="2299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48283" lvl="1" marL="496566" marR="0" rtl="0" algn="l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99"/>
                        <a:buFont typeface="Arial"/>
                        <a:buChar char="•"/>
                      </a:pP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Metode ilmiah </a:t>
                      </a:r>
                      <a:endParaRPr sz="2299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</a:tr>
              <a:tr h="182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Gerak Dua </a:t>
                      </a: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Dimensi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  <a:tc>
                  <a:txBody>
                    <a:bodyPr/>
                    <a:lstStyle/>
                    <a:p>
                      <a:pPr indent="-248283" lvl="1" marL="496566" marR="0" rtl="0" algn="l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99"/>
                        <a:buFont typeface="Arial"/>
                        <a:buChar char="•"/>
                      </a:pP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Gerak dengan kecepatan tetap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48283" lvl="1" marL="496566" marR="0" rtl="0" algn="l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99"/>
                        <a:buFont typeface="Arial"/>
                        <a:buChar char="•"/>
                      </a:pP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Gerak dengan percepatan tetap</a:t>
                      </a:r>
                      <a:endParaRPr sz="2299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48283" lvl="1" marL="496566" marR="0" rtl="0" algn="l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99"/>
                        <a:buFont typeface="Arial"/>
                        <a:buChar char="•"/>
                      </a:pP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Gerak parabola</a:t>
                      </a:r>
                      <a:endParaRPr sz="2299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</a:tr>
              <a:tr h="2190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Energi Alternatif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  <a:tc>
                  <a:txBody>
                    <a:bodyPr/>
                    <a:lstStyle/>
                    <a:p>
                      <a:pPr indent="-248283" lvl="1" marL="496566" marR="0" rtl="0" algn="l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99"/>
                        <a:buFont typeface="Arial"/>
                        <a:buChar char="•"/>
                      </a:pP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Perpindahan dan perubahan bentuk energi;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48283" lvl="1" marL="496566" marR="0" rtl="0" algn="l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99"/>
                        <a:buFont typeface="Arial"/>
                        <a:buChar char="•"/>
                      </a:pP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Ketersediaan dan tingkat konsumsi energi; </a:t>
                      </a:r>
                      <a:endParaRPr/>
                    </a:p>
                    <a:p>
                      <a:pPr indent="-248283" lvl="1" marL="496566" marR="0" rtl="0" algn="l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99"/>
                        <a:buFont typeface="Arial"/>
                        <a:buChar char="•"/>
                      </a:pPr>
                      <a:r>
                        <a:rPr lang="en-US" sz="2299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Ragam sumber energi alternatif</a:t>
                      </a:r>
                      <a:endParaRPr sz="2299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</a:tr>
            </a:tbl>
          </a:graphicData>
        </a:graphic>
      </p:graphicFrame>
      <p:sp>
        <p:nvSpPr>
          <p:cNvPr id="201" name="Google Shape;201;p8"/>
          <p:cNvSpPr txBox="1"/>
          <p:nvPr/>
        </p:nvSpPr>
        <p:spPr>
          <a:xfrm>
            <a:off x="3628043" y="780723"/>
            <a:ext cx="11527461" cy="6864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800">
                <a:solidFill>
                  <a:srgbClr val="184264"/>
                </a:solidFill>
                <a:latin typeface="Arial"/>
                <a:ea typeface="Arial"/>
                <a:cs typeface="Arial"/>
                <a:sym typeface="Arial"/>
              </a:rPr>
              <a:t>MATERI ESENSIAL KELAS X</a:t>
            </a:r>
            <a:endParaRPr/>
          </a:p>
        </p:txBody>
      </p:sp>
      <p:sp>
        <p:nvSpPr>
          <p:cNvPr id="202" name="Google Shape;202;p8"/>
          <p:cNvSpPr txBox="1"/>
          <p:nvPr/>
        </p:nvSpPr>
        <p:spPr>
          <a:xfrm>
            <a:off x="4817995" y="9810276"/>
            <a:ext cx="11527461" cy="1479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SUMBER : PANDUAN MATA PELAJARA IPA BADAN STANDAR, KURIKULUM, DAN ASESMEN PENDIDIKAN KEMENDIKDASMEN</a:t>
            </a:r>
            <a:endParaRPr/>
          </a:p>
        </p:txBody>
      </p:sp>
      <p:sp>
        <p:nvSpPr>
          <p:cNvPr id="203" name="Google Shape;203;p8"/>
          <p:cNvSpPr/>
          <p:nvPr/>
        </p:nvSpPr>
        <p:spPr>
          <a:xfrm flipH="1">
            <a:off x="-149319" y="-275141"/>
            <a:ext cx="4546740" cy="4114800"/>
          </a:xfrm>
          <a:custGeom>
            <a:rect b="b" l="l" r="r" t="t"/>
            <a:pathLst>
              <a:path extrusionOk="0" h="4114800" w="4546740">
                <a:moveTo>
                  <a:pt x="4546740" y="0"/>
                </a:moveTo>
                <a:lnTo>
                  <a:pt x="0" y="0"/>
                </a:lnTo>
                <a:lnTo>
                  <a:pt x="0" y="4114800"/>
                </a:lnTo>
                <a:lnTo>
                  <a:pt x="4546740" y="4114800"/>
                </a:lnTo>
                <a:lnTo>
                  <a:pt x="454674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8"/>
          <p:cNvSpPr/>
          <p:nvPr/>
        </p:nvSpPr>
        <p:spPr>
          <a:xfrm>
            <a:off x="13890579" y="-275141"/>
            <a:ext cx="4546740" cy="4114800"/>
          </a:xfrm>
          <a:custGeom>
            <a:rect b="b" l="l" r="r" t="t"/>
            <a:pathLst>
              <a:path extrusionOk="0" h="4114800" w="4546740">
                <a:moveTo>
                  <a:pt x="0" y="0"/>
                </a:moveTo>
                <a:lnTo>
                  <a:pt x="4546740" y="0"/>
                </a:lnTo>
                <a:lnTo>
                  <a:pt x="45467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22" l="0" r="0" t="-9222"/>
            </a:stretch>
          </a:blipFill>
          <a:ln>
            <a:noFill/>
          </a:ln>
        </p:spPr>
      </p:sp>
      <p:grpSp>
        <p:nvGrpSpPr>
          <p:cNvPr id="210" name="Google Shape;210;p9"/>
          <p:cNvGrpSpPr/>
          <p:nvPr/>
        </p:nvGrpSpPr>
        <p:grpSpPr>
          <a:xfrm>
            <a:off x="-356251" y="9113639"/>
            <a:ext cx="19000502" cy="1340933"/>
            <a:chOff x="0" y="-38100"/>
            <a:chExt cx="5004247" cy="353167"/>
          </a:xfrm>
        </p:grpSpPr>
        <p:sp>
          <p:nvSpPr>
            <p:cNvPr id="211" name="Google Shape;211;p9"/>
            <p:cNvSpPr/>
            <p:nvPr/>
          </p:nvSpPr>
          <p:spPr>
            <a:xfrm>
              <a:off x="0" y="0"/>
              <a:ext cx="5004247" cy="315067"/>
            </a:xfrm>
            <a:custGeom>
              <a:rect b="b" l="l" r="r" t="t"/>
              <a:pathLst>
                <a:path extrusionOk="0" h="315067" w="5004247">
                  <a:moveTo>
                    <a:pt x="0" y="0"/>
                  </a:moveTo>
                  <a:lnTo>
                    <a:pt x="5004247" y="0"/>
                  </a:lnTo>
                  <a:lnTo>
                    <a:pt x="5004247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184264"/>
            </a:solidFill>
            <a:ln>
              <a:noFill/>
            </a:ln>
          </p:spPr>
        </p:sp>
        <p:sp>
          <p:nvSpPr>
            <p:cNvPr id="212" name="Google Shape;212;p9"/>
            <p:cNvSpPr txBox="1"/>
            <p:nvPr/>
          </p:nvSpPr>
          <p:spPr>
            <a:xfrm>
              <a:off x="0" y="-38100"/>
              <a:ext cx="5004247" cy="3531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9"/>
          <p:cNvSpPr txBox="1"/>
          <p:nvPr/>
        </p:nvSpPr>
        <p:spPr>
          <a:xfrm>
            <a:off x="3652496" y="687808"/>
            <a:ext cx="11527461" cy="6864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800">
                <a:solidFill>
                  <a:srgbClr val="184264"/>
                </a:solidFill>
                <a:latin typeface="Arial"/>
                <a:ea typeface="Arial"/>
                <a:cs typeface="Arial"/>
                <a:sym typeface="Arial"/>
              </a:rPr>
              <a:t>MATERI ESENSIAL KELAS XI</a:t>
            </a:r>
            <a:endParaRPr/>
          </a:p>
        </p:txBody>
      </p:sp>
      <p:sp>
        <p:nvSpPr>
          <p:cNvPr id="214" name="Google Shape;214;p9"/>
          <p:cNvSpPr txBox="1"/>
          <p:nvPr/>
        </p:nvSpPr>
        <p:spPr>
          <a:xfrm>
            <a:off x="2648517" y="9913586"/>
            <a:ext cx="14054572" cy="1479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SUMBER :  PANDUAN MATA PELAJARAN FISIKA BADAN STANDAR, KURIKULUM, DAN ASESMEN PENDIDIKAN KEMENDIKDASMEN</a:t>
            </a:r>
            <a:endParaRPr/>
          </a:p>
        </p:txBody>
      </p:sp>
      <p:graphicFrame>
        <p:nvGraphicFramePr>
          <p:cNvPr id="215" name="Google Shape;215;p9"/>
          <p:cNvGraphicFramePr/>
          <p:nvPr/>
        </p:nvGraphicFramePr>
        <p:xfrm>
          <a:off x="1603993" y="13742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{F8190ABB-EB62-4F23-B433-D1329EA74E83}</a:tableStyleId>
              </a:tblPr>
              <a:tblGrid>
                <a:gridCol w="8353350"/>
                <a:gridCol w="7790275"/>
              </a:tblGrid>
              <a:tr h="903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MATERI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 MATERI (13)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</a:tr>
              <a:tr h="284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Hubungan gerak dan gaya serta pemanfaatannya untuk menjelaskan fenomena alam, desain, atau rekayasa struktur 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  <a:tc>
                  <a:txBody>
                    <a:bodyPr/>
                    <a:lstStyle/>
                    <a:p>
                      <a:pPr indent="-215899" lvl="1" marL="431797" marR="0" rtl="0" algn="l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Hukum Newton tentang Gerak 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15899" lvl="1" marL="431797" marR="0" rtl="0" algn="l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Gravitasi</a:t>
                      </a:r>
                      <a:endParaRPr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15899" lvl="1" marL="431797" marR="0" rtl="0" algn="l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Momentum</a:t>
                      </a:r>
                      <a:endParaRPr/>
                    </a:p>
                    <a:p>
                      <a:pPr indent="-215899" lvl="1" marL="431797" marR="0" rtl="0" algn="l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Usaha dan Energi</a:t>
                      </a:r>
                      <a:endParaRPr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15899" lvl="1" marL="431797" marR="0" rtl="0" algn="l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Dinamika Rotasi dan Kesetimbangan Benda Tegar</a:t>
                      </a:r>
                      <a:endParaRPr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15899" lvl="1" marL="431797" marR="0" rtl="0" algn="l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Elastisitas</a:t>
                      </a:r>
                      <a:endParaRPr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</a:tr>
              <a:tr h="1464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Fluida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  <a:tc>
                  <a:txBody>
                    <a:bodyPr/>
                    <a:lstStyle/>
                    <a:p>
                      <a:pPr indent="-215899" lvl="1" marL="431797" marR="0" rtl="0" algn="l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Fluida Statis 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15899" lvl="1" marL="431797" marR="0" rtl="0" algn="l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Fluida Dinamis</a:t>
                      </a:r>
                      <a:endParaRPr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</a:tr>
              <a:tr h="1291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Kalor dan termodinamika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  <a:tc>
                  <a:txBody>
                    <a:bodyPr/>
                    <a:lstStyle/>
                    <a:p>
                      <a:pPr indent="-215899" lvl="1" marL="431797" marR="0" rtl="0" algn="l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Kalor 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15899" lvl="1" marL="431797" marR="0" rtl="0" algn="l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Termodinamika</a:t>
                      </a:r>
                      <a:endParaRPr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</a:tr>
              <a:tr h="1680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Gelombang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  <a:tc>
                  <a:txBody>
                    <a:bodyPr/>
                    <a:lstStyle/>
                    <a:p>
                      <a:pPr indent="-215899" lvl="1" marL="431797" marR="0" rtl="0" algn="l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Getaran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15899" lvl="1" marL="431797" marR="0" rtl="0" algn="l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Gelombang </a:t>
                      </a:r>
                      <a:endParaRPr/>
                    </a:p>
                    <a:p>
                      <a:pPr indent="-215899" lvl="1" marL="431797" marR="0" rtl="0" algn="l">
                        <a:lnSpc>
                          <a:spcPct val="116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bunyi</a:t>
                      </a:r>
                      <a:endParaRPr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</a:tr>
            </a:tbl>
          </a:graphicData>
        </a:graphic>
      </p:graphicFrame>
      <p:sp>
        <p:nvSpPr>
          <p:cNvPr id="216" name="Google Shape;216;p9"/>
          <p:cNvSpPr/>
          <p:nvPr/>
        </p:nvSpPr>
        <p:spPr>
          <a:xfrm flipH="1">
            <a:off x="-149319" y="-275141"/>
            <a:ext cx="4546740" cy="4114800"/>
          </a:xfrm>
          <a:custGeom>
            <a:rect b="b" l="l" r="r" t="t"/>
            <a:pathLst>
              <a:path extrusionOk="0" h="4114800" w="4546740">
                <a:moveTo>
                  <a:pt x="4546740" y="0"/>
                </a:moveTo>
                <a:lnTo>
                  <a:pt x="0" y="0"/>
                </a:lnTo>
                <a:lnTo>
                  <a:pt x="0" y="4114800"/>
                </a:lnTo>
                <a:lnTo>
                  <a:pt x="4546740" y="4114800"/>
                </a:lnTo>
                <a:lnTo>
                  <a:pt x="454674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7" name="Google Shape;217;p9"/>
          <p:cNvSpPr/>
          <p:nvPr/>
        </p:nvSpPr>
        <p:spPr>
          <a:xfrm>
            <a:off x="13890579" y="-275141"/>
            <a:ext cx="4546740" cy="4114800"/>
          </a:xfrm>
          <a:custGeom>
            <a:rect b="b" l="l" r="r" t="t"/>
            <a:pathLst>
              <a:path extrusionOk="0" h="4114800" w="4546740">
                <a:moveTo>
                  <a:pt x="0" y="0"/>
                </a:moveTo>
                <a:lnTo>
                  <a:pt x="4546740" y="0"/>
                </a:lnTo>
                <a:lnTo>
                  <a:pt x="45467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22" l="0" r="0" t="-9222"/>
            </a:stretch>
          </a:blipFill>
          <a:ln>
            <a:noFill/>
          </a:ln>
        </p:spPr>
      </p:sp>
      <p:grpSp>
        <p:nvGrpSpPr>
          <p:cNvPr id="223" name="Google Shape;223;p10"/>
          <p:cNvGrpSpPr/>
          <p:nvPr/>
        </p:nvGrpSpPr>
        <p:grpSpPr>
          <a:xfrm>
            <a:off x="-356251" y="9113639"/>
            <a:ext cx="19000502" cy="1340933"/>
            <a:chOff x="0" y="-38100"/>
            <a:chExt cx="5004247" cy="353167"/>
          </a:xfrm>
        </p:grpSpPr>
        <p:sp>
          <p:nvSpPr>
            <p:cNvPr id="224" name="Google Shape;224;p10"/>
            <p:cNvSpPr/>
            <p:nvPr/>
          </p:nvSpPr>
          <p:spPr>
            <a:xfrm>
              <a:off x="0" y="0"/>
              <a:ext cx="5004247" cy="315067"/>
            </a:xfrm>
            <a:custGeom>
              <a:rect b="b" l="l" r="r" t="t"/>
              <a:pathLst>
                <a:path extrusionOk="0" h="315067" w="5004247">
                  <a:moveTo>
                    <a:pt x="0" y="0"/>
                  </a:moveTo>
                  <a:lnTo>
                    <a:pt x="5004247" y="0"/>
                  </a:lnTo>
                  <a:lnTo>
                    <a:pt x="5004247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184264"/>
            </a:solidFill>
            <a:ln>
              <a:noFill/>
            </a:ln>
          </p:spPr>
        </p:sp>
        <p:sp>
          <p:nvSpPr>
            <p:cNvPr id="225" name="Google Shape;225;p10"/>
            <p:cNvSpPr txBox="1"/>
            <p:nvPr/>
          </p:nvSpPr>
          <p:spPr>
            <a:xfrm>
              <a:off x="0" y="-38100"/>
              <a:ext cx="5004247" cy="3531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6" name="Google Shape;226;p10"/>
          <p:cNvSpPr txBox="1"/>
          <p:nvPr/>
        </p:nvSpPr>
        <p:spPr>
          <a:xfrm>
            <a:off x="3698954" y="666779"/>
            <a:ext cx="11527461" cy="6864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800">
                <a:solidFill>
                  <a:srgbClr val="184264"/>
                </a:solidFill>
                <a:latin typeface="Arial"/>
                <a:ea typeface="Arial"/>
                <a:cs typeface="Arial"/>
                <a:sym typeface="Arial"/>
              </a:rPr>
              <a:t>MATERI ESENSIAL KELAS XII</a:t>
            </a:r>
            <a:endParaRPr/>
          </a:p>
        </p:txBody>
      </p:sp>
      <p:sp>
        <p:nvSpPr>
          <p:cNvPr id="227" name="Google Shape;227;p10"/>
          <p:cNvSpPr txBox="1"/>
          <p:nvPr/>
        </p:nvSpPr>
        <p:spPr>
          <a:xfrm>
            <a:off x="3935301" y="9708481"/>
            <a:ext cx="11527461" cy="1479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SUMBER : PANDUAN MATA PELAJARAN FISIKA BADAN STANDAR, KURIKULUM, DAN ASESMEN PENDIDIKAN KEMENDIKDASMEN</a:t>
            </a:r>
            <a:endParaRPr/>
          </a:p>
        </p:txBody>
      </p:sp>
      <p:graphicFrame>
        <p:nvGraphicFramePr>
          <p:cNvPr id="228" name="Google Shape;228;p10"/>
          <p:cNvGraphicFramePr/>
          <p:nvPr/>
        </p:nvGraphicFramePr>
        <p:xfrm>
          <a:off x="2858347" y="135323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{F8190ABB-EB62-4F23-B433-D1329EA74E83}</a:tableStyleId>
              </a:tblPr>
              <a:tblGrid>
                <a:gridCol w="6109875"/>
                <a:gridCol w="7571500"/>
              </a:tblGrid>
              <a:tr h="937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MATERI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 MATERI (11)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</a:tr>
              <a:tr h="134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Rangkaian listrik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  <a:tc>
                  <a:txBody>
                    <a:bodyPr/>
                    <a:lstStyle/>
                    <a:p>
                      <a:pPr indent="-226693" lvl="1" marL="453387" marR="0" rtl="0" algn="l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Listrik Statis 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26693" lvl="1" marL="453387" marR="0" rtl="0" algn="l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Listrik Dinamis</a:t>
                      </a:r>
                      <a:endParaRPr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</a:tr>
              <a:tr h="2169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Fenomena elektromagnetik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  <a:tc>
                  <a:txBody>
                    <a:bodyPr/>
                    <a:lstStyle/>
                    <a:p>
                      <a:pPr indent="-226693" lvl="1" marL="453387" marR="0" rtl="0" algn="l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Medan magnet 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26693" lvl="1" marL="453387" marR="0" rtl="0" algn="l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Induksi elektromagnetik </a:t>
                      </a:r>
                      <a:endParaRPr/>
                    </a:p>
                    <a:p>
                      <a:pPr indent="-226693" lvl="1" marL="453387" marR="0" rtl="0" algn="l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Arus bolak-balik </a:t>
                      </a:r>
                      <a:endParaRPr/>
                    </a:p>
                    <a:p>
                      <a:pPr indent="-226693" lvl="1" marL="453387" marR="0" rtl="0" algn="l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Gelombang Elektromagnetik</a:t>
                      </a:r>
                      <a:endParaRPr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</a:tr>
              <a:tr h="2169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Teori Dasar Fisika Modern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  <a:tc>
                  <a:txBody>
                    <a:bodyPr/>
                    <a:lstStyle/>
                    <a:p>
                      <a:pPr indent="-226693" lvl="1" marL="453387" marR="0" rtl="0" algn="l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Sifat dan perilaku cahaya ditinjau dari dualisme gelombang partikel 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26693" lvl="1" marL="453387" marR="0" rtl="0" algn="l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Teori relativitas khusus</a:t>
                      </a:r>
                      <a:endParaRPr/>
                    </a:p>
                    <a:p>
                      <a:pPr indent="-226693" lvl="1" marL="453387" marR="0" rtl="0" algn="l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Inti Atom dan Radioaktivitas</a:t>
                      </a:r>
                      <a:endParaRPr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</a:tr>
              <a:tr h="134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Teori Dasar Digital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  <a:tc>
                  <a:txBody>
                    <a:bodyPr/>
                    <a:lstStyle/>
                    <a:p>
                      <a:pPr indent="-226693" lvl="1" marL="453387" marR="0" rtl="0" algn="l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Sistem elektronika 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226693" lvl="1" marL="453387" marR="0" rtl="0" algn="l">
                        <a:lnSpc>
                          <a:spcPct val="1224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Char char="•"/>
                      </a:pPr>
                      <a:r>
                        <a:rPr lang="en-U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Gerbang logika</a:t>
                      </a:r>
                      <a:endParaRPr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0" marB="190500" marR="190500" marL="190500" anchor="ctr"/>
                </a:tc>
              </a:tr>
            </a:tbl>
          </a:graphicData>
        </a:graphic>
      </p:graphicFrame>
      <p:sp>
        <p:nvSpPr>
          <p:cNvPr id="229" name="Google Shape;229;p10"/>
          <p:cNvSpPr/>
          <p:nvPr/>
        </p:nvSpPr>
        <p:spPr>
          <a:xfrm flipH="1">
            <a:off x="-149319" y="-275141"/>
            <a:ext cx="4546740" cy="4114800"/>
          </a:xfrm>
          <a:custGeom>
            <a:rect b="b" l="l" r="r" t="t"/>
            <a:pathLst>
              <a:path extrusionOk="0" h="4114800" w="4546740">
                <a:moveTo>
                  <a:pt x="4546740" y="0"/>
                </a:moveTo>
                <a:lnTo>
                  <a:pt x="0" y="0"/>
                </a:lnTo>
                <a:lnTo>
                  <a:pt x="0" y="4114800"/>
                </a:lnTo>
                <a:lnTo>
                  <a:pt x="4546740" y="4114800"/>
                </a:lnTo>
                <a:lnTo>
                  <a:pt x="454674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0" name="Google Shape;230;p10"/>
          <p:cNvSpPr/>
          <p:nvPr/>
        </p:nvSpPr>
        <p:spPr>
          <a:xfrm>
            <a:off x="13890579" y="-275141"/>
            <a:ext cx="4546740" cy="4114800"/>
          </a:xfrm>
          <a:custGeom>
            <a:rect b="b" l="l" r="r" t="t"/>
            <a:pathLst>
              <a:path extrusionOk="0" h="4114800" w="4546740">
                <a:moveTo>
                  <a:pt x="0" y="0"/>
                </a:moveTo>
                <a:lnTo>
                  <a:pt x="4546740" y="0"/>
                </a:lnTo>
                <a:lnTo>
                  <a:pt x="45467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22" l="0" r="0" t="-9222"/>
            </a:stretch>
          </a:blipFill>
          <a:ln>
            <a:noFill/>
          </a:ln>
        </p:spPr>
      </p:sp>
      <p:grpSp>
        <p:nvGrpSpPr>
          <p:cNvPr id="236" name="Google Shape;236;p11"/>
          <p:cNvGrpSpPr/>
          <p:nvPr/>
        </p:nvGrpSpPr>
        <p:grpSpPr>
          <a:xfrm>
            <a:off x="-356251" y="9113639"/>
            <a:ext cx="19000502" cy="1340933"/>
            <a:chOff x="0" y="-38100"/>
            <a:chExt cx="5004247" cy="353167"/>
          </a:xfrm>
        </p:grpSpPr>
        <p:sp>
          <p:nvSpPr>
            <p:cNvPr id="237" name="Google Shape;237;p11"/>
            <p:cNvSpPr/>
            <p:nvPr/>
          </p:nvSpPr>
          <p:spPr>
            <a:xfrm>
              <a:off x="0" y="0"/>
              <a:ext cx="5004247" cy="315067"/>
            </a:xfrm>
            <a:custGeom>
              <a:rect b="b" l="l" r="r" t="t"/>
              <a:pathLst>
                <a:path extrusionOk="0" h="315067" w="5004247">
                  <a:moveTo>
                    <a:pt x="0" y="0"/>
                  </a:moveTo>
                  <a:lnTo>
                    <a:pt x="5004247" y="0"/>
                  </a:lnTo>
                  <a:lnTo>
                    <a:pt x="5004247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184264"/>
            </a:solidFill>
            <a:ln>
              <a:noFill/>
            </a:ln>
          </p:spPr>
        </p:sp>
        <p:sp>
          <p:nvSpPr>
            <p:cNvPr id="238" name="Google Shape;238;p11"/>
            <p:cNvSpPr txBox="1"/>
            <p:nvPr/>
          </p:nvSpPr>
          <p:spPr>
            <a:xfrm>
              <a:off x="0" y="-38100"/>
              <a:ext cx="5004247" cy="3531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9" name="Google Shape;239;p11"/>
          <p:cNvSpPr/>
          <p:nvPr/>
        </p:nvSpPr>
        <p:spPr>
          <a:xfrm>
            <a:off x="1357942" y="460316"/>
            <a:ext cx="15572116" cy="9061421"/>
          </a:xfrm>
          <a:custGeom>
            <a:rect b="b" l="l" r="r" t="t"/>
            <a:pathLst>
              <a:path extrusionOk="0" h="9061421" w="15572116">
                <a:moveTo>
                  <a:pt x="0" y="0"/>
                </a:moveTo>
                <a:lnTo>
                  <a:pt x="15572116" y="0"/>
                </a:lnTo>
                <a:lnTo>
                  <a:pt x="15572116" y="9061421"/>
                </a:lnTo>
                <a:lnTo>
                  <a:pt x="0" y="906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22" l="0" r="0" t="-9222"/>
            </a:stretch>
          </a:blipFill>
          <a:ln>
            <a:noFill/>
          </a:ln>
        </p:spPr>
      </p:sp>
      <p:grpSp>
        <p:nvGrpSpPr>
          <p:cNvPr id="245" name="Google Shape;245;p12"/>
          <p:cNvGrpSpPr/>
          <p:nvPr/>
        </p:nvGrpSpPr>
        <p:grpSpPr>
          <a:xfrm>
            <a:off x="-356251" y="9113639"/>
            <a:ext cx="19000502" cy="1340933"/>
            <a:chOff x="0" y="-38100"/>
            <a:chExt cx="5004247" cy="353167"/>
          </a:xfrm>
        </p:grpSpPr>
        <p:sp>
          <p:nvSpPr>
            <p:cNvPr id="246" name="Google Shape;246;p12"/>
            <p:cNvSpPr/>
            <p:nvPr/>
          </p:nvSpPr>
          <p:spPr>
            <a:xfrm>
              <a:off x="0" y="0"/>
              <a:ext cx="5004247" cy="315067"/>
            </a:xfrm>
            <a:custGeom>
              <a:rect b="b" l="l" r="r" t="t"/>
              <a:pathLst>
                <a:path extrusionOk="0" h="315067" w="5004247">
                  <a:moveTo>
                    <a:pt x="0" y="0"/>
                  </a:moveTo>
                  <a:lnTo>
                    <a:pt x="5004247" y="0"/>
                  </a:lnTo>
                  <a:lnTo>
                    <a:pt x="5004247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184264"/>
            </a:solidFill>
            <a:ln>
              <a:noFill/>
            </a:ln>
          </p:spPr>
        </p:sp>
        <p:sp>
          <p:nvSpPr>
            <p:cNvPr id="247" name="Google Shape;247;p12"/>
            <p:cNvSpPr txBox="1"/>
            <p:nvPr/>
          </p:nvSpPr>
          <p:spPr>
            <a:xfrm>
              <a:off x="0" y="-38100"/>
              <a:ext cx="5004247" cy="3531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8" name="Google Shape;248;p12"/>
          <p:cNvSpPr/>
          <p:nvPr/>
        </p:nvSpPr>
        <p:spPr>
          <a:xfrm>
            <a:off x="2259524" y="608728"/>
            <a:ext cx="13710564" cy="8836709"/>
          </a:xfrm>
          <a:custGeom>
            <a:rect b="b" l="l" r="r" t="t"/>
            <a:pathLst>
              <a:path extrusionOk="0" h="8836709" w="13710564">
                <a:moveTo>
                  <a:pt x="0" y="0"/>
                </a:moveTo>
                <a:lnTo>
                  <a:pt x="13710564" y="0"/>
                </a:lnTo>
                <a:lnTo>
                  <a:pt x="13710564" y="8836709"/>
                </a:lnTo>
                <a:lnTo>
                  <a:pt x="0" y="88367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22" l="0" r="0" t="-9222"/>
            </a:stretch>
          </a:blipFill>
          <a:ln>
            <a:noFill/>
          </a:ln>
        </p:spPr>
      </p:sp>
      <p:grpSp>
        <p:nvGrpSpPr>
          <p:cNvPr id="254" name="Google Shape;254;p13"/>
          <p:cNvGrpSpPr/>
          <p:nvPr/>
        </p:nvGrpSpPr>
        <p:grpSpPr>
          <a:xfrm>
            <a:off x="2015356" y="1104532"/>
            <a:ext cx="4498974" cy="966886"/>
            <a:chOff x="0" y="-38100"/>
            <a:chExt cx="3013785" cy="647700"/>
          </a:xfrm>
        </p:grpSpPr>
        <p:sp>
          <p:nvSpPr>
            <p:cNvPr id="255" name="Google Shape;255;p13"/>
            <p:cNvSpPr/>
            <p:nvPr/>
          </p:nvSpPr>
          <p:spPr>
            <a:xfrm>
              <a:off x="0" y="0"/>
              <a:ext cx="3013785" cy="609600"/>
            </a:xfrm>
            <a:custGeom>
              <a:rect b="b" l="l" r="r" t="t"/>
              <a:pathLst>
                <a:path extrusionOk="0" h="609600" w="3013785">
                  <a:moveTo>
                    <a:pt x="203200" y="0"/>
                  </a:moveTo>
                  <a:lnTo>
                    <a:pt x="3013785" y="0"/>
                  </a:lnTo>
                  <a:lnTo>
                    <a:pt x="2810585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84264"/>
            </a:solidFill>
            <a:ln>
              <a:noFill/>
            </a:ln>
          </p:spPr>
        </p:sp>
        <p:sp>
          <p:nvSpPr>
            <p:cNvPr id="256" name="Google Shape;256;p13"/>
            <p:cNvSpPr txBox="1"/>
            <p:nvPr/>
          </p:nvSpPr>
          <p:spPr>
            <a:xfrm>
              <a:off x="101600" y="-38100"/>
              <a:ext cx="2810585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7" name="Google Shape;257;p13"/>
          <p:cNvSpPr/>
          <p:nvPr/>
        </p:nvSpPr>
        <p:spPr>
          <a:xfrm>
            <a:off x="480217" y="481768"/>
            <a:ext cx="2177539" cy="1916235"/>
          </a:xfrm>
          <a:custGeom>
            <a:rect b="b" l="l" r="r" t="t"/>
            <a:pathLst>
              <a:path extrusionOk="0" h="1916235" w="2177539">
                <a:moveTo>
                  <a:pt x="0" y="0"/>
                </a:moveTo>
                <a:lnTo>
                  <a:pt x="2177539" y="0"/>
                </a:lnTo>
                <a:lnTo>
                  <a:pt x="2177539" y="1916235"/>
                </a:lnTo>
                <a:lnTo>
                  <a:pt x="0" y="1916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13"/>
          <p:cNvSpPr/>
          <p:nvPr/>
        </p:nvSpPr>
        <p:spPr>
          <a:xfrm flipH="1">
            <a:off x="13396730" y="-95250"/>
            <a:ext cx="5034584" cy="6002484"/>
          </a:xfrm>
          <a:custGeom>
            <a:rect b="b" l="l" r="r" t="t"/>
            <a:pathLst>
              <a:path extrusionOk="0" h="6002484" w="5034584">
                <a:moveTo>
                  <a:pt x="5034584" y="0"/>
                </a:moveTo>
                <a:lnTo>
                  <a:pt x="0" y="0"/>
                </a:lnTo>
                <a:lnTo>
                  <a:pt x="0" y="6002484"/>
                </a:lnTo>
                <a:lnTo>
                  <a:pt x="5034584" y="6002484"/>
                </a:lnTo>
                <a:lnTo>
                  <a:pt x="503458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59" name="Google Shape;259;p13"/>
          <p:cNvGrpSpPr/>
          <p:nvPr/>
        </p:nvGrpSpPr>
        <p:grpSpPr>
          <a:xfrm>
            <a:off x="2867052" y="9113639"/>
            <a:ext cx="15564262" cy="1340933"/>
            <a:chOff x="0" y="-38100"/>
            <a:chExt cx="4099230" cy="353167"/>
          </a:xfrm>
        </p:grpSpPr>
        <p:sp>
          <p:nvSpPr>
            <p:cNvPr id="260" name="Google Shape;260;p13"/>
            <p:cNvSpPr/>
            <p:nvPr/>
          </p:nvSpPr>
          <p:spPr>
            <a:xfrm>
              <a:off x="0" y="0"/>
              <a:ext cx="4099230" cy="315067"/>
            </a:xfrm>
            <a:custGeom>
              <a:rect b="b" l="l" r="r" t="t"/>
              <a:pathLst>
                <a:path extrusionOk="0" h="315067" w="4099230">
                  <a:moveTo>
                    <a:pt x="0" y="0"/>
                  </a:moveTo>
                  <a:lnTo>
                    <a:pt x="4099230" y="0"/>
                  </a:lnTo>
                  <a:lnTo>
                    <a:pt x="4099230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184264"/>
            </a:solidFill>
            <a:ln>
              <a:noFill/>
            </a:ln>
          </p:spPr>
        </p:sp>
        <p:sp>
          <p:nvSpPr>
            <p:cNvPr id="261" name="Google Shape;261;p13"/>
            <p:cNvSpPr txBox="1"/>
            <p:nvPr/>
          </p:nvSpPr>
          <p:spPr>
            <a:xfrm>
              <a:off x="0" y="-38100"/>
              <a:ext cx="4099230" cy="3531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2" name="Google Shape;262;p13"/>
          <p:cNvSpPr/>
          <p:nvPr/>
        </p:nvSpPr>
        <p:spPr>
          <a:xfrm>
            <a:off x="-136645" y="5698780"/>
            <a:ext cx="4401488" cy="4645370"/>
          </a:xfrm>
          <a:custGeom>
            <a:rect b="b" l="l" r="r" t="t"/>
            <a:pathLst>
              <a:path extrusionOk="0" h="4645370" w="4401488">
                <a:moveTo>
                  <a:pt x="0" y="0"/>
                </a:moveTo>
                <a:lnTo>
                  <a:pt x="4401488" y="0"/>
                </a:lnTo>
                <a:lnTo>
                  <a:pt x="4401488" y="4645370"/>
                </a:lnTo>
                <a:lnTo>
                  <a:pt x="0" y="4645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63" name="Google Shape;263;p13"/>
          <p:cNvGrpSpPr/>
          <p:nvPr/>
        </p:nvGrpSpPr>
        <p:grpSpPr>
          <a:xfrm>
            <a:off x="5235954" y="2141798"/>
            <a:ext cx="181526" cy="181526"/>
            <a:chOff x="0" y="0"/>
            <a:chExt cx="812800" cy="812800"/>
          </a:xfrm>
        </p:grpSpPr>
        <p:sp>
          <p:nvSpPr>
            <p:cNvPr id="264" name="Google Shape;264;p1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66" name="Google Shape;266;p13"/>
          <p:cNvCxnSpPr/>
          <p:nvPr/>
        </p:nvCxnSpPr>
        <p:spPr>
          <a:xfrm>
            <a:off x="2516845" y="2232561"/>
            <a:ext cx="2614508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7" name="Google Shape;267;p13"/>
          <p:cNvSpPr txBox="1"/>
          <p:nvPr/>
        </p:nvSpPr>
        <p:spPr>
          <a:xfrm>
            <a:off x="3605094" y="4114122"/>
            <a:ext cx="11916176" cy="10293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799">
                <a:solidFill>
                  <a:srgbClr val="184264"/>
                </a:solidFill>
                <a:latin typeface="Arial"/>
                <a:ea typeface="Arial"/>
                <a:cs typeface="Arial"/>
                <a:sym typeface="Arial"/>
              </a:rPr>
              <a:t>TERIMA KASIH</a:t>
            </a:r>
            <a:endParaRPr/>
          </a:p>
        </p:txBody>
      </p:sp>
      <p:sp>
        <p:nvSpPr>
          <p:cNvPr id="268" name="Google Shape;268;p13"/>
          <p:cNvSpPr txBox="1"/>
          <p:nvPr/>
        </p:nvSpPr>
        <p:spPr>
          <a:xfrm>
            <a:off x="2657756" y="1554186"/>
            <a:ext cx="3541765" cy="3987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MGMP FISIKA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