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9609455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828800" lvl="4" indent="457200">
              <a:defRPr sz="2800" b="1">
                <a:latin typeface="Aptos Display"/>
              </a:defRPr>
            </a:pPr>
            <a:r>
              <a:t>FUN </a:t>
            </a:r>
            <a:r>
              <a:rPr lang="en-US"/>
              <a:t>L</a:t>
            </a:r>
            <a:r>
              <a:t>ENGLISH LEARNING WITH WORDWALL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2809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457200">
              <a:spcAft>
                <a:spcPts val="800"/>
              </a:spcAft>
              <a:defRPr sz="2100">
                <a:latin typeface="Aptos"/>
              </a:defRPr>
            </a:pPr>
            <a:r>
              <a:t>Membuat Pembelajaran Bahasa Inggris Lebih Interaktif, Seru, dan Bermakna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</a:p>
          <a:p>
            <a:pPr marL="2286000" lvl="5" indent="457200"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MGMP Bahasa Inggris</a:t>
            </a:r>
            <a:endParaRPr sz="3600"/>
          </a:p>
          <a:p>
            <a:pPr marL="1828800" lvl="4" indent="457200">
              <a:spcAft>
                <a:spcPts val="800"/>
              </a:spcAft>
              <a:defRPr sz="2100">
                <a:latin typeface="Aptos"/>
              </a:defRPr>
            </a:pPr>
            <a:r>
              <a:rPr lang="en-US" sz="3600"/>
              <a:t>Kamis, 10 September 2026</a:t>
            </a:r>
            <a:endParaRPr lang="en-US" sz="3600"/>
          </a:p>
          <a:p>
            <a:pPr marL="914400" lvl="2" indent="457200">
              <a:spcAft>
                <a:spcPts val="800"/>
              </a:spcAft>
              <a:defRPr sz="2100">
                <a:latin typeface="Aptos"/>
              </a:defRPr>
            </a:pPr>
            <a:r>
              <a:rPr lang="en-US" sz="3600"/>
              <a:t>Narasumber : Ikhwana Ridha, S.Pd</a:t>
            </a:r>
            <a:endParaRPr lang="en-US" sz="36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58875" y="485140"/>
            <a:ext cx="1581785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TUJUAN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482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Setelah kegiatan, peserta mampu: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Mengenal fungsi Wordwall dalam pembelajaran.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Memilih template game sesuai tujuan pembelajaran.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Membuat game Bahasa Inggris sederhana.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Menggunakan game sebagai asesmen/</a:t>
            </a:r>
            <a:r>
              <a:rPr lang="en-US" sz="3600"/>
              <a:t> </a:t>
            </a:r>
            <a:r>
              <a:rPr sz="3600"/>
              <a:t>latihan.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Berbagi dan memainkan game karya rekan.</a:t>
            </a:r>
            <a:endParaRPr sz="36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KENAPA MENGGUNAKAN GAME?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646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Game dapat membantu guru: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Meningkatkan perhatian dan motivasi siswa.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Memberikan latihan berulang tanpa terasa monoton.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Memberikan umpan balik dengan cepat.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Membuat siswa lebih aktif berpartisipasi.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Kunci: game harus tetap terhubung dengan tujuan pembelajaran.</a:t>
            </a:r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APA ITU WORDWALL?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544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Wordwall adalah platform untuk membuat aktivitas pembelajaran interaktif berbasis template.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Guru dapat memasukkan soal/</a:t>
            </a:r>
            <a:r>
              <a:rPr lang="en-US" sz="3200"/>
              <a:t> </a:t>
            </a:r>
            <a:r>
              <a:rPr sz="3200"/>
              <a:t>kata/</a:t>
            </a:r>
            <a:r>
              <a:rPr lang="en-US" sz="3200"/>
              <a:t> </a:t>
            </a:r>
            <a:r>
              <a:rPr sz="3200"/>
              <a:t>kalimat, memilih template, lalu membagikan aktivitas kepada siswa.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Prinsip sederhana: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CONTENT + TEMPLATE + PURPOSE = FUN LEARNING</a:t>
            </a:r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MULAI DARI TUJUAN, BUKAN DARI GAME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5139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Tanyakan terlebih dahulu: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1. Apa kompetensi yang ingin dilatih?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2. Materi apa yang akan digunakan?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3. Apakah siswa perlu mengingat, memahami, mengurutkan, memilih, atau berbicara?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4. Game mana yang paling sesuai?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Contoh: Procedure Text → mengurutkan langkah → template yang mendukung sequencing.</a:t>
            </a:r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TEMPLATE YANG SERU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5344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Quiz — memilih jawaban benar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Random Wheel — pertanyaan/tantangan acak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Match Up — mencocokkan pasangan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</a:t>
            </a:r>
            <a:r>
              <a:rPr sz="3200" b="1"/>
              <a:t>Open the Box — membuka kartu/tantangan</a:t>
            </a:r>
            <a:endParaRPr sz="3200" b="1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Whack-a-Mole — memilih target dengan cepat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Maze Chase — menjawab sambil bergerak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Gameshow Quiz — kuis bergaya kompetisi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Missing Word — melengkapi bagian yang hilang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• Anagram — menyusun huruf menjadi kata</a:t>
            </a:r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CONTOH 1 — 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5241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Topic: English Classroom Vocabulary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Contoh soal: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1. “A place where students study” → classroom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2. “Something used to write on paper” → pen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3. “A person who teaches students” → teacher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Template: Match Up / Quiz / Whack-a-Mole</a:t>
            </a:r>
            <a:endParaRPr sz="36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CONTOH 2 — PROCEDURE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1975" y="1085215"/>
            <a:ext cx="10868025" cy="58921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rPr sz="2400"/>
              <a:t>Topic: How to Make a Cup of Tea</a:t>
            </a: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rPr sz="2400"/>
              <a:t>Tugas siswa:</a:t>
            </a: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rPr sz="2400"/>
              <a:t>Arrange the steps in the correct order.</a:t>
            </a: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rPr sz="2400"/>
              <a:t>1. Boil the water.</a:t>
            </a: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rPr sz="2400"/>
              <a:t>2. Put tea into a cup.</a:t>
            </a: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rPr sz="2400"/>
              <a:t>3. Pour hot water.</a:t>
            </a: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rPr sz="2400"/>
              <a:t>4. Add sugar.</a:t>
            </a: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rPr sz="2400"/>
              <a:t>5. Stir well.</a:t>
            </a: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 sz="2400"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rPr sz="2400"/>
              <a:t>Template: Unjumble / Missing Word / Quiz</a:t>
            </a:r>
            <a:endParaRPr sz="24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CONTOH 3 — DEGREE OF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Choose the correct answer: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“Rina is ___ than Sinta.”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A. tall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B. taller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C. tallest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“Mount Everest is the ___ mountain in the world.”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A. high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B. higher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C. highest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Template: Quiz / Gameshow Quiz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CONTOH 4 — DKV &amp; TKR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DKV: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logo, poster, brochure, layout, color, typography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Match the vocabulary with its meaning.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TKR: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engine, brake, tire, battery, oil, workshop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Match the automotive term with its function.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Keunggulan: game dapat dikaitkan dengan konsentrasi keahlian siswa.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DEMO: RANDOM WHEEL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Gunakan Random Wheel untuk: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Speaking questions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Vocabulary challenge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Ice breaker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Review materi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Contoh isi roda: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“Describe your favorite food.”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“Mention 3 automotive words.”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“Make a sentence using ‘more…than’.”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“Explain one DKV term.”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PRAKTIK 1 — PLAY THE GAME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Tantangan peserta: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1. Buka game yang dibagikan narasumber.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2. Mainkan selama 3–5 menit.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3. Catat template yang digunakan.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4. Diskusikan: bagian mana yang membuat game menarik?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5. Tentukan bagaimana game tersebut dapat digunakan di kelas.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PRAKTIK 2 — CREATE YOUR GAME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Buat 1 game Wordwall dengan tema bebas.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Pilihan materi: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Vocabulary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Descriptive Text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Procedure Text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Grammar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Speaking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• DKV/TKR English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Target: minimal 8–10 item soal.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CHALLENGE: DESIGN FOR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5015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4000"/>
              <a:t>Pastikan game memiliki:</a:t>
            </a:r>
            <a:endParaRPr sz="40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4000"/>
              <a:t>✓ Tujuan pembelajaran yang jelas</a:t>
            </a:r>
            <a:endParaRPr sz="40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4000"/>
              <a:t>✓ Instruksi sederhana</a:t>
            </a:r>
            <a:endParaRPr sz="40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4000"/>
              <a:t>✓ Soal sesuai level siswa</a:t>
            </a:r>
            <a:endParaRPr sz="40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4000"/>
              <a:t>✓ Distraktor/jawaban yang masuk akal</a:t>
            </a:r>
            <a:endParaRPr sz="40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4000"/>
              <a:t>✓ Durasi yang sesuai</a:t>
            </a:r>
            <a:endParaRPr sz="40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4000"/>
              <a:t>✓ Feedback atau pembahasan jika diperlukan</a:t>
            </a:r>
            <a:endParaRPr sz="40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PEER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5323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2800"/>
              <a:t>Tukar link game dengan teman.</a:t>
            </a:r>
            <a:endParaRPr sz="28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28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2800"/>
              <a:t>Berikan penilaian 1–4:</a:t>
            </a:r>
            <a:endParaRPr sz="28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2800"/>
              <a:t>1. Kesesuaian dengan tujuan</a:t>
            </a:r>
            <a:endParaRPr sz="28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2800"/>
              <a:t>2. Kualitas soal</a:t>
            </a:r>
            <a:endParaRPr sz="28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2800"/>
              <a:t>3. Kemenarikan template</a:t>
            </a:r>
            <a:endParaRPr sz="28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2800"/>
              <a:t>4. Kemudahan dimainkan</a:t>
            </a:r>
            <a:endParaRPr sz="28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2800"/>
              <a:t>5. Potensi digunakan di kelas</a:t>
            </a:r>
            <a:endParaRPr sz="28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28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2800"/>
              <a:t>Pilih satu saran perbaikan.</a:t>
            </a:r>
            <a:endParaRPr sz="28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DARI GAME MENJADI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5036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Sebelum bermain → aktifkan pengetahuan awal.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Saat bermain → siswa berpikir, memilih, mengurutkan, atau berkomunikasi.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Setelah bermain → bahas jawaban dan kesalahan.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Jangan berhenti pada skor.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Gunakan hasil game untuk menentukan tindak lanjut pembelajaran.</a:t>
            </a:r>
            <a:endParaRPr sz="36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TIPS AGAR TIDAK MEMBOSANKAN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5139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Variasikan template.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Gunakan soal kontekstual.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Sesuaikan tingkat kesulitan.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Batasi waktu permainan.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Gunakan kerja individu/pasangan/kelompok.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Berikan kesempatan remedial atau replay.</a:t>
            </a:r>
            <a:endParaRPr sz="36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600"/>
              <a:t>• Hubungkan game dengan aktivitas speaking/writing.</a:t>
            </a:r>
            <a:endParaRPr sz="36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REFLEKSI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749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“One Game, One Change”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Tuliskan: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1. Game Wordwall apa yang akan saya gunakan?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2. Materi apa yang akan saya ajarkan?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rPr sz="3200"/>
              <a:t>3. Apa yang akan saya ubah dari pembelajaran saya?</a:t>
            </a: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3200"/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CLOSING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98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GAME IS NOT THE GOAL.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LEARNING IS THE GOAL.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Wordwall hanyalah alat.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Guru tetap menjadi perancang pengalaman belajar.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“Make it fun. Make it meaningful. Make students active.”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Terima kasih.</a:t>
            </a:r>
          </a:p>
          <a:p>
            <a:pPr>
              <a:spcAft>
                <a:spcPts val="800"/>
              </a:spcAft>
              <a:defRPr sz="2100">
                <a:latin typeface="Aptos"/>
              </a:defRPr>
            </a:pPr>
            <a:r>
              <a:t>Selamat mencoba dan berbagi!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6400800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MGMP Bahasa Inggris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5086</Words>
  <Application>WPS Presentation</Application>
  <PresentationFormat>On-screen Show (4:3)</PresentationFormat>
  <Paragraphs>253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SimSun</vt:lpstr>
      <vt:lpstr>Wingdings</vt:lpstr>
      <vt:lpstr>Arial</vt:lpstr>
      <vt:lpstr>Aptos Display</vt:lpstr>
      <vt:lpstr>Segoe UI Variable Display</vt:lpstr>
      <vt:lpstr>Aptos</vt:lpstr>
      <vt:lpstr>Calibri</vt:lpstr>
      <vt:lpstr>Segoe UI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LENOVO</cp:lastModifiedBy>
  <cp:revision>2</cp:revision>
  <dcterms:created xsi:type="dcterms:W3CDTF">2013-01-27T09:14:00Z</dcterms:created>
  <dcterms:modified xsi:type="dcterms:W3CDTF">2026-09-10T02:42:15Z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71A1F2081E424E64BA5B916726D3C483_12</vt:lpwstr>
  </property>
</Properties>
</file>